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37_8AD8EF87.xml" ContentType="application/vnd.ms-powerpoint.comments+xml"/>
  <Override PartName="/ppt/notesSlides/notesSlide8.xml" ContentType="application/vnd.openxmlformats-officedocument.presentationml.notesSlide+xml"/>
  <Override PartName="/ppt/comments/modernComment_138_293CDFDC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7"/>
  </p:notesMasterIdLst>
  <p:sldIdLst>
    <p:sldId id="256" r:id="rId2"/>
    <p:sldId id="260" r:id="rId3"/>
    <p:sldId id="321" r:id="rId4"/>
    <p:sldId id="322" r:id="rId5"/>
    <p:sldId id="317" r:id="rId6"/>
    <p:sldId id="324" r:id="rId7"/>
    <p:sldId id="325" r:id="rId8"/>
    <p:sldId id="326" r:id="rId9"/>
    <p:sldId id="311" r:id="rId10"/>
    <p:sldId id="313" r:id="rId11"/>
    <p:sldId id="315" r:id="rId12"/>
    <p:sldId id="318" r:id="rId13"/>
    <p:sldId id="320" r:id="rId14"/>
    <p:sldId id="323" r:id="rId15"/>
    <p:sldId id="312" r:id="rId16"/>
    <p:sldId id="319" r:id="rId17"/>
    <p:sldId id="327" r:id="rId18"/>
    <p:sldId id="328" r:id="rId19"/>
    <p:sldId id="329" r:id="rId20"/>
    <p:sldId id="316" r:id="rId21"/>
    <p:sldId id="270" r:id="rId22"/>
    <p:sldId id="332" r:id="rId23"/>
    <p:sldId id="331" r:id="rId24"/>
    <p:sldId id="333" r:id="rId25"/>
    <p:sldId id="334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E678E-A837-55A3-5498-A11D5052296B}" name="Reynolds, Preston" initials="" userId="S::PrestonReynolds@my.unt.edu::826f10b3-dac0-4dbf-9f9c-924b985baff2" providerId="AD"/>
  <p188:author id="{4302C6E0-0C34-7EA4-0559-B5DAACA45FA5}" name="Stavrou, Alexia" initials="SA" userId="S::alexiastavrou@my.unt.edu::9b23d657-278e-4c3e-b138-76a2baa8da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9677"/>
    <a:srgbClr val="DFD1B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AB332D-B334-4317-BFFE-D1E6FB9E2427}" v="29" dt="2025-04-16T03:52:27.078"/>
  </p1510:revLst>
</p1510:revInfo>
</file>

<file path=ppt/tableStyles.xml><?xml version="1.0" encoding="utf-8"?>
<a:tblStyleLst xmlns:a="http://schemas.openxmlformats.org/drawingml/2006/main" def="{08B738D3-BE7C-44E3-9ED0-260401E509BE}">
  <a:tblStyle styleId="{08B738D3-BE7C-44E3-9ED0-260401E509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ED998F9-41DF-466C-838C-EAD8695B7C7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898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modernComment_137_8AD8EF8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3BA2D23-64E2-4032-862D-01D938E092A0}" authorId="{4CFE678E-A837-55A3-5498-A11D5052296B}" created="2025-04-09T15:21:08.514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https://www.folger.edu/podcasts/shakespeare-unlimited/shakespeare-unlimited-episode-21/</a:t>
        </a:r>
      </a:p>
    </p188:txBody>
  </p188:cm>
  <p188:cm id="{0BF1B746-E568-4202-AF77-89D6D1573CCF}" authorId="{4CFE678E-A837-55A3-5498-A11D5052296B}" created="2025-04-09T15:45:18.852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https://www.jstor.org/action/doBasicSearch?Query=shakespeare+and+costumes&amp;image_search_referrer=global&amp;so=rel&amp;searchkey=1744213471464&amp;pagemark=eyJwYWdlIjoyLCJzdGFydCI6MjUsInRvdGFsIjoxNjU0fQ%253D%253D</a:t>
        </a:r>
      </a:p>
    </p188:txBody>
  </p188:cm>
  <p188:cm id="{58D0324E-D3D7-442B-8CA1-36150307E3DD}" authorId="{4302C6E0-0C34-7EA4-0559-B5DAACA45FA5}" created="2025-04-09T17:08:03.513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https://www-personal.umd.umich.edu/~cfinlay/sumptuary.html#:~:text=Velvet%3A%20The%20colors%20crimson%20and,nobility%20including%20viscounts%20and%20barons.</a:t>
        </a:r>
      </a:p>
    </p188:txBody>
  </p188:cm>
  <p188:cm id="{5D229B84-E5A5-43FF-ACF0-658110B1EE1A}" authorId="{4302C6E0-0C34-7EA4-0559-B5DAACA45FA5}" created="2025-04-09T19:17:42.750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https://mural.uv.es/abordel/GP1.pdf</a:t>
        </a:r>
      </a:p>
    </p188:txBody>
  </p188:cm>
  <p188:cm id="{1F872B53-6BAB-4B54-B4AF-A42128400253}" authorId="{4302C6E0-0C34-7EA4-0559-B5DAACA45FA5}" created="2025-04-09T20:16:18.382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https://www.sohoshakes.org/blogpost/a-beginner-s-guide-elizabethan-ladies-hair-fashion</a:t>
        </a:r>
      </a:p>
    </p188:txBody>
  </p188:cm>
  <p188:cm id="{8F3887DA-47EC-4885-96E0-156C8A7A2F26}" authorId="{4302C6E0-0C34-7EA4-0559-B5DAACA45FA5}" created="2025-04-09T20:45:23.318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https://www.elizabethan-era.org.uk/elizabethan-hats-men.htm</a:t>
        </a:r>
      </a:p>
    </p188:txBody>
  </p188:cm>
  <p188:cm id="{EE792EC1-6795-4591-8E15-47FBCA38185A}" authorId="{4302C6E0-0C34-7EA4-0559-B5DAACA45FA5}" created="2025-04-09T21:13:19.342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https://www.villagehatshop.com/blogs/history-of-hats/chapter-9-renaissance-europe</a:t>
        </a:r>
      </a:p>
    </p188:txBody>
  </p188:cm>
  <p188:cm id="{998EE53A-698E-4E38-A67E-24EE4C9EB771}" authorId="{4302C6E0-0C34-7EA4-0559-B5DAACA45FA5}" created="2025-04-09T21:15:11.811">
    <pc:sldMkLst xmlns:pc="http://schemas.microsoft.com/office/powerpoint/2013/main/command">
      <pc:docMk/>
      <pc:sldMk cId="2329472903" sldId="311"/>
    </pc:sldMkLst>
    <p188:txBody>
      <a:bodyPr/>
      <a:lstStyle/>
      <a:p>
        <a:r>
          <a:rPr lang="en-US"/>
          <a:t>http://www.elizabethancostume.net/makeup.html</a:t>
        </a:r>
      </a:p>
    </p188:txBody>
  </p188:cm>
</p188:cmLst>
</file>

<file path=ppt/comments/modernComment_138_293CDFD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86AB04-A08A-437B-99E9-4AECF68C4F11}" authorId="{4CFE678E-A837-55A3-5498-A11D5052296B}" created="2025-04-09T18:57:00.139">
    <pc:sldMkLst xmlns:pc="http://schemas.microsoft.com/office/powerpoint/2013/main/command">
      <pc:docMk/>
      <pc:sldMk cId="691855324" sldId="312"/>
    </pc:sldMkLst>
    <p188:txBody>
      <a:bodyPr/>
      <a:lstStyle/>
      <a:p>
        <a:r>
          <a:rPr lang="en-US"/>
          <a:t>https://www.classicalwcrb.org/blog/2016-04-19/music-in-shakespeares-plays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2ad78751c5d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2ad78751c5d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ae1ef74a72_0_2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ae1ef74a72_0_2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3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68803-1477-BAC1-A217-1C412C352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CE656-5393-9F94-B1C9-5F9C43B06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2574F3-2EE3-1DF5-1567-9A2FDE0D3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20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51518-7CB9-5568-B22D-DA2BE24E1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74240-EE7C-9488-B9DE-1C6BFEC38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59C6B-7CC7-D87D-5B0F-7DF13BA9E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94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B1225-8724-5BB2-2C3C-93C55EAF2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4C56D6-BF5D-49AA-E860-2861920DE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9492B-9AAD-C00E-9404-9765F4851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63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>
          <a:extLst>
            <a:ext uri="{FF2B5EF4-FFF2-40B4-BE49-F238E27FC236}">
              <a16:creationId xmlns:a16="http://schemas.microsoft.com/office/drawing/2014/main" id="{6FAC4AD8-6372-63E5-0945-9535F91CC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ae1ef74a72_0_2401:notes">
            <a:extLst>
              <a:ext uri="{FF2B5EF4-FFF2-40B4-BE49-F238E27FC236}">
                <a16:creationId xmlns:a16="http://schemas.microsoft.com/office/drawing/2014/main" id="{19F9441A-8FBA-20AF-1000-FC174BE5F9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ae1ef74a72_0_2401:notes">
            <a:extLst>
              <a:ext uri="{FF2B5EF4-FFF2-40B4-BE49-F238E27FC236}">
                <a16:creationId xmlns:a16="http://schemas.microsoft.com/office/drawing/2014/main" id="{12669D99-83CA-0088-5B39-D53A6BB17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9267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>
          <a:extLst>
            <a:ext uri="{FF2B5EF4-FFF2-40B4-BE49-F238E27FC236}">
              <a16:creationId xmlns:a16="http://schemas.microsoft.com/office/drawing/2014/main" id="{EEBFA1C0-1117-0452-383F-B225C8305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ae1ef74a72_0_2401:notes">
            <a:extLst>
              <a:ext uri="{FF2B5EF4-FFF2-40B4-BE49-F238E27FC236}">
                <a16:creationId xmlns:a16="http://schemas.microsoft.com/office/drawing/2014/main" id="{13F60121-61F1-1BDC-80D6-C100C6C692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ae1ef74a72_0_2401:notes">
            <a:extLst>
              <a:ext uri="{FF2B5EF4-FFF2-40B4-BE49-F238E27FC236}">
                <a16:creationId xmlns:a16="http://schemas.microsoft.com/office/drawing/2014/main" id="{2B08737B-74B9-949E-2DA3-B36963A95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6189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>
          <a:extLst>
            <a:ext uri="{FF2B5EF4-FFF2-40B4-BE49-F238E27FC236}">
              <a16:creationId xmlns:a16="http://schemas.microsoft.com/office/drawing/2014/main" id="{66CFB849-10BA-C270-E188-46852DE39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ae1ef74a72_0_2401:notes">
            <a:extLst>
              <a:ext uri="{FF2B5EF4-FFF2-40B4-BE49-F238E27FC236}">
                <a16:creationId xmlns:a16="http://schemas.microsoft.com/office/drawing/2014/main" id="{A123A6D2-E831-9FB8-4763-5AC25C1C06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ae1ef74a72_0_2401:notes">
            <a:extLst>
              <a:ext uri="{FF2B5EF4-FFF2-40B4-BE49-F238E27FC236}">
                <a16:creationId xmlns:a16="http://schemas.microsoft.com/office/drawing/2014/main" id="{DA9B7D2E-4222-BDB8-DD4C-E5332ADDB1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2494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ad78751c5d_0_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2ad78751c5d_0_8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>
          <a:extLst>
            <a:ext uri="{FF2B5EF4-FFF2-40B4-BE49-F238E27FC236}">
              <a16:creationId xmlns:a16="http://schemas.microsoft.com/office/drawing/2014/main" id="{060629FE-EED7-FC8B-AA02-97DA6C6F6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ad78751c5d_0_828:notes">
            <a:extLst>
              <a:ext uri="{FF2B5EF4-FFF2-40B4-BE49-F238E27FC236}">
                <a16:creationId xmlns:a16="http://schemas.microsoft.com/office/drawing/2014/main" id="{D910A7EB-9EA2-7B40-7CE9-9D4137BF00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2ad78751c5d_0_828:notes">
            <a:extLst>
              <a:ext uri="{FF2B5EF4-FFF2-40B4-BE49-F238E27FC236}">
                <a16:creationId xmlns:a16="http://schemas.microsoft.com/office/drawing/2014/main" id="{99D95DEE-01C3-A3B0-3CB9-E95516F138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823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>
          <a:extLst>
            <a:ext uri="{FF2B5EF4-FFF2-40B4-BE49-F238E27FC236}">
              <a16:creationId xmlns:a16="http://schemas.microsoft.com/office/drawing/2014/main" id="{BFA9A64C-B651-3D81-77A1-71726F826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ae1ef74a72_0_2401:notes">
            <a:extLst>
              <a:ext uri="{FF2B5EF4-FFF2-40B4-BE49-F238E27FC236}">
                <a16:creationId xmlns:a16="http://schemas.microsoft.com/office/drawing/2014/main" id="{3A34E428-48EC-CB84-0F9D-2A85D1843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ae1ef74a72_0_2401:notes">
            <a:extLst>
              <a:ext uri="{FF2B5EF4-FFF2-40B4-BE49-F238E27FC236}">
                <a16:creationId xmlns:a16="http://schemas.microsoft.com/office/drawing/2014/main" id="{D6A30951-A775-9B4B-845D-A4BC49CA16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123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485250"/>
            <a:ext cx="7710000" cy="13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800"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2834125"/>
            <a:ext cx="77100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Catamaran"/>
                <a:ea typeface="Catamaran"/>
                <a:cs typeface="Catamaran"/>
                <a:sym typeface="Catamar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95759" y="214778"/>
            <a:ext cx="8752483" cy="4713943"/>
            <a:chOff x="195759" y="214778"/>
            <a:chExt cx="8752483" cy="471394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195759" y="214778"/>
              <a:ext cx="1219686" cy="1219686"/>
              <a:chOff x="-3781425" y="-6216014"/>
              <a:chExt cx="3637597" cy="3637597"/>
            </a:xfrm>
          </p:grpSpPr>
          <p:grpSp>
            <p:nvGrpSpPr>
              <p:cNvPr id="14" name="Google Shape;14;p2"/>
              <p:cNvGrpSpPr/>
              <p:nvPr/>
            </p:nvGrpSpPr>
            <p:grpSpPr>
              <a:xfrm>
                <a:off x="-3755534" y="-6188219"/>
                <a:ext cx="3166516" cy="3164913"/>
                <a:chOff x="-3755534" y="-6188219"/>
                <a:chExt cx="3166516" cy="3164913"/>
              </a:xfrm>
            </p:grpSpPr>
            <p:sp>
              <p:nvSpPr>
                <p:cNvPr id="15" name="Google Shape;15;p2"/>
                <p:cNvSpPr/>
                <p:nvPr/>
              </p:nvSpPr>
              <p:spPr>
                <a:xfrm>
                  <a:off x="-3541394" y="-5976937"/>
                  <a:ext cx="247649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6498" h="2475818" extrusionOk="0">
                      <a:moveTo>
                        <a:pt x="2330768" y="130493"/>
                      </a:moveTo>
                      <a:cubicBezTo>
                        <a:pt x="2289810" y="78105"/>
                        <a:pt x="2235518" y="38100"/>
                        <a:pt x="2178368" y="0"/>
                      </a:cubicBezTo>
                      <a:cubicBezTo>
                        <a:pt x="2178368" y="24765"/>
                        <a:pt x="2184083" y="45720"/>
                        <a:pt x="2189797" y="66675"/>
                      </a:cubicBezTo>
                      <a:cubicBezTo>
                        <a:pt x="2224088" y="203835"/>
                        <a:pt x="2253615" y="341948"/>
                        <a:pt x="2235518" y="485775"/>
                      </a:cubicBezTo>
                      <a:cubicBezTo>
                        <a:pt x="2205990" y="717232"/>
                        <a:pt x="2113597" y="912495"/>
                        <a:pt x="1929765" y="1060132"/>
                      </a:cubicBezTo>
                      <a:cubicBezTo>
                        <a:pt x="1826895" y="1143000"/>
                        <a:pt x="1708785" y="1185863"/>
                        <a:pt x="1576388" y="1184910"/>
                      </a:cubicBezTo>
                      <a:cubicBezTo>
                        <a:pt x="1399222" y="1183957"/>
                        <a:pt x="1239202" y="1130618"/>
                        <a:pt x="1089660" y="1038225"/>
                      </a:cubicBezTo>
                      <a:cubicBezTo>
                        <a:pt x="1072515" y="1027748"/>
                        <a:pt x="1054418" y="1017270"/>
                        <a:pt x="1030605" y="1002982"/>
                      </a:cubicBezTo>
                      <a:cubicBezTo>
                        <a:pt x="1025843" y="1007745"/>
                        <a:pt x="1021080" y="1011555"/>
                        <a:pt x="1016318" y="1016318"/>
                      </a:cubicBezTo>
                      <a:cubicBezTo>
                        <a:pt x="1011555" y="1021080"/>
                        <a:pt x="1007745" y="1025843"/>
                        <a:pt x="1002982" y="1030605"/>
                      </a:cubicBezTo>
                      <a:cubicBezTo>
                        <a:pt x="1017270" y="1054418"/>
                        <a:pt x="1026795" y="1071563"/>
                        <a:pt x="1038225" y="1089660"/>
                      </a:cubicBezTo>
                      <a:cubicBezTo>
                        <a:pt x="1130618" y="1239202"/>
                        <a:pt x="1183957" y="1400175"/>
                        <a:pt x="1184910" y="1576388"/>
                      </a:cubicBezTo>
                      <a:cubicBezTo>
                        <a:pt x="1185863" y="1709738"/>
                        <a:pt x="1143000" y="1826895"/>
                        <a:pt x="1060132" y="1929765"/>
                      </a:cubicBezTo>
                      <a:cubicBezTo>
                        <a:pt x="912495" y="2113598"/>
                        <a:pt x="716280" y="2205990"/>
                        <a:pt x="485775" y="2235518"/>
                      </a:cubicBezTo>
                      <a:cubicBezTo>
                        <a:pt x="341947" y="2253615"/>
                        <a:pt x="204788" y="2224088"/>
                        <a:pt x="66675" y="2189798"/>
                      </a:cubicBezTo>
                      <a:cubicBezTo>
                        <a:pt x="45720" y="2184083"/>
                        <a:pt x="24765" y="2178368"/>
                        <a:pt x="0" y="2178368"/>
                      </a:cubicBezTo>
                      <a:cubicBezTo>
                        <a:pt x="38100" y="2236470"/>
                        <a:pt x="78105" y="2289810"/>
                        <a:pt x="130493" y="2330768"/>
                      </a:cubicBezTo>
                      <a:cubicBezTo>
                        <a:pt x="351472" y="2504123"/>
                        <a:pt x="596265" y="2520315"/>
                        <a:pt x="833438" y="2388870"/>
                      </a:cubicBezTo>
                      <a:cubicBezTo>
                        <a:pt x="997268" y="2298383"/>
                        <a:pt x="1111568" y="2159318"/>
                        <a:pt x="1188720" y="1989773"/>
                      </a:cubicBezTo>
                      <a:cubicBezTo>
                        <a:pt x="1292543" y="1761173"/>
                        <a:pt x="1305877" y="1528763"/>
                        <a:pt x="1218247" y="1292543"/>
                      </a:cubicBezTo>
                      <a:cubicBezTo>
                        <a:pt x="1215390" y="1283970"/>
                        <a:pt x="1213485" y="1275398"/>
                        <a:pt x="1210627" y="1265873"/>
                      </a:cubicBezTo>
                      <a:cubicBezTo>
                        <a:pt x="1297305" y="1309688"/>
                        <a:pt x="1396365" y="1440180"/>
                        <a:pt x="1442085" y="1562100"/>
                      </a:cubicBezTo>
                      <a:cubicBezTo>
                        <a:pt x="1487805" y="1685925"/>
                        <a:pt x="1491615" y="1815465"/>
                        <a:pt x="1495425" y="1951673"/>
                      </a:cubicBezTo>
                      <a:cubicBezTo>
                        <a:pt x="1727835" y="1952625"/>
                        <a:pt x="1938338" y="2010727"/>
                        <a:pt x="2134552" y="2130743"/>
                      </a:cubicBezTo>
                      <a:cubicBezTo>
                        <a:pt x="2015490" y="1934527"/>
                        <a:pt x="1956435" y="1723073"/>
                        <a:pt x="1955482" y="1491615"/>
                      </a:cubicBezTo>
                      <a:cubicBezTo>
                        <a:pt x="1819275" y="1487805"/>
                        <a:pt x="1689735" y="1483995"/>
                        <a:pt x="1565910" y="1438275"/>
                      </a:cubicBezTo>
                      <a:cubicBezTo>
                        <a:pt x="1443990" y="1393507"/>
                        <a:pt x="1312545" y="1293495"/>
                        <a:pt x="1269682" y="1206818"/>
                      </a:cubicBezTo>
                      <a:cubicBezTo>
                        <a:pt x="1278255" y="1209675"/>
                        <a:pt x="1287780" y="1211580"/>
                        <a:pt x="1296352" y="1214438"/>
                      </a:cubicBezTo>
                      <a:cubicBezTo>
                        <a:pt x="1532572" y="1303020"/>
                        <a:pt x="1764982" y="1289685"/>
                        <a:pt x="1993582" y="1184910"/>
                      </a:cubicBezTo>
                      <a:cubicBezTo>
                        <a:pt x="2163127" y="1107757"/>
                        <a:pt x="2302193" y="994410"/>
                        <a:pt x="2392680" y="829627"/>
                      </a:cubicBezTo>
                      <a:cubicBezTo>
                        <a:pt x="2520315" y="596265"/>
                        <a:pt x="2504123" y="351473"/>
                        <a:pt x="2330768" y="130493"/>
                      </a:cubicBezTo>
                      <a:close/>
                      <a:moveTo>
                        <a:pt x="629602" y="2357438"/>
                      </a:moveTo>
                      <a:cubicBezTo>
                        <a:pt x="732472" y="2334578"/>
                        <a:pt x="827722" y="2293620"/>
                        <a:pt x="915352" y="2235518"/>
                      </a:cubicBezTo>
                      <a:cubicBezTo>
                        <a:pt x="926782" y="2227898"/>
                        <a:pt x="939165" y="2221230"/>
                        <a:pt x="951547" y="2214563"/>
                      </a:cubicBezTo>
                      <a:cubicBezTo>
                        <a:pt x="763905" y="2447925"/>
                        <a:pt x="382905" y="2499360"/>
                        <a:pt x="138113" y="2265045"/>
                      </a:cubicBezTo>
                      <a:cubicBezTo>
                        <a:pt x="428625" y="2340293"/>
                        <a:pt x="690563" y="2280285"/>
                        <a:pt x="939165" y="2131695"/>
                      </a:cubicBezTo>
                      <a:cubicBezTo>
                        <a:pt x="836295" y="2249805"/>
                        <a:pt x="697230" y="2306003"/>
                        <a:pt x="555307" y="2364105"/>
                      </a:cubicBezTo>
                      <a:cubicBezTo>
                        <a:pt x="580072" y="2363153"/>
                        <a:pt x="604838" y="2363153"/>
                        <a:pt x="629602" y="2357438"/>
                      </a:cubicBezTo>
                      <a:close/>
                      <a:moveTo>
                        <a:pt x="1874520" y="1571625"/>
                      </a:moveTo>
                      <a:cubicBezTo>
                        <a:pt x="1884997" y="1641157"/>
                        <a:pt x="1892618" y="1707832"/>
                        <a:pt x="1906905" y="1772602"/>
                      </a:cubicBezTo>
                      <a:cubicBezTo>
                        <a:pt x="1920240" y="1832610"/>
                        <a:pt x="1939290" y="1891665"/>
                        <a:pt x="1958340" y="1957388"/>
                      </a:cubicBezTo>
                      <a:cubicBezTo>
                        <a:pt x="1892618" y="1938338"/>
                        <a:pt x="1833563" y="1919288"/>
                        <a:pt x="1773555" y="1905952"/>
                      </a:cubicBezTo>
                      <a:cubicBezTo>
                        <a:pt x="1708785" y="1891665"/>
                        <a:pt x="1642110" y="1884998"/>
                        <a:pt x="1572577" y="1873568"/>
                      </a:cubicBezTo>
                      <a:cubicBezTo>
                        <a:pt x="1563052" y="1760220"/>
                        <a:pt x="1553527" y="1652588"/>
                        <a:pt x="1544002" y="1542098"/>
                      </a:cubicBezTo>
                      <a:cubicBezTo>
                        <a:pt x="1653540" y="1553527"/>
                        <a:pt x="1761172" y="1562100"/>
                        <a:pt x="1874520" y="1571625"/>
                      </a:cubicBezTo>
                      <a:close/>
                      <a:moveTo>
                        <a:pt x="2213610" y="952500"/>
                      </a:moveTo>
                      <a:cubicBezTo>
                        <a:pt x="2220277" y="940118"/>
                        <a:pt x="2226945" y="927735"/>
                        <a:pt x="2234565" y="916305"/>
                      </a:cubicBezTo>
                      <a:cubicBezTo>
                        <a:pt x="2292668" y="828675"/>
                        <a:pt x="2333625" y="733425"/>
                        <a:pt x="2356485" y="630555"/>
                      </a:cubicBezTo>
                      <a:cubicBezTo>
                        <a:pt x="2362200" y="606743"/>
                        <a:pt x="2361247" y="581977"/>
                        <a:pt x="2364105" y="557213"/>
                      </a:cubicBezTo>
                      <a:cubicBezTo>
                        <a:pt x="2306002" y="699135"/>
                        <a:pt x="2248852" y="837248"/>
                        <a:pt x="2131695" y="941070"/>
                      </a:cubicBezTo>
                      <a:cubicBezTo>
                        <a:pt x="2279333" y="692468"/>
                        <a:pt x="2340293" y="429577"/>
                        <a:pt x="2265045" y="140018"/>
                      </a:cubicBezTo>
                      <a:cubicBezTo>
                        <a:pt x="2499360" y="383857"/>
                        <a:pt x="2446973" y="764857"/>
                        <a:pt x="2213610" y="95250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-1129665" y="-6043650"/>
                  <a:ext cx="540647" cy="946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647" h="946823" extrusionOk="0">
                      <a:moveTo>
                        <a:pt x="353378" y="36233"/>
                      </a:moveTo>
                      <a:cubicBezTo>
                        <a:pt x="343853" y="27661"/>
                        <a:pt x="335280" y="19088"/>
                        <a:pt x="315278" y="990"/>
                      </a:cubicBezTo>
                      <a:lnTo>
                        <a:pt x="0" y="38"/>
                      </a:lnTo>
                      <a:cubicBezTo>
                        <a:pt x="31433" y="-914"/>
                        <a:pt x="52388" y="16230"/>
                        <a:pt x="72390" y="35280"/>
                      </a:cubicBezTo>
                      <a:cubicBezTo>
                        <a:pt x="181928" y="142913"/>
                        <a:pt x="248603" y="272453"/>
                        <a:pt x="267653" y="425806"/>
                      </a:cubicBezTo>
                      <a:cubicBezTo>
                        <a:pt x="286703" y="578206"/>
                        <a:pt x="267653" y="726795"/>
                        <a:pt x="230505" y="873481"/>
                      </a:cubicBezTo>
                      <a:cubicBezTo>
                        <a:pt x="224790" y="895388"/>
                        <a:pt x="220028" y="917295"/>
                        <a:pt x="212408" y="946823"/>
                      </a:cubicBezTo>
                      <a:cubicBezTo>
                        <a:pt x="228600" y="939203"/>
                        <a:pt x="236220" y="936345"/>
                        <a:pt x="242888" y="930631"/>
                      </a:cubicBezTo>
                      <a:cubicBezTo>
                        <a:pt x="362903" y="840143"/>
                        <a:pt x="447675" y="721081"/>
                        <a:pt x="500063" y="582015"/>
                      </a:cubicBezTo>
                      <a:cubicBezTo>
                        <a:pt x="584835" y="360083"/>
                        <a:pt x="537210" y="191490"/>
                        <a:pt x="353378" y="36233"/>
                      </a:cubicBezTo>
                      <a:close/>
                      <a:moveTo>
                        <a:pt x="469583" y="353415"/>
                      </a:moveTo>
                      <a:cubicBezTo>
                        <a:pt x="473393" y="394373"/>
                        <a:pt x="469583" y="437236"/>
                        <a:pt x="460058" y="477240"/>
                      </a:cubicBezTo>
                      <a:cubicBezTo>
                        <a:pt x="437197" y="582968"/>
                        <a:pt x="390525" y="678218"/>
                        <a:pt x="319088" y="762038"/>
                      </a:cubicBezTo>
                      <a:cubicBezTo>
                        <a:pt x="350520" y="593445"/>
                        <a:pt x="360045" y="425806"/>
                        <a:pt x="302895" y="260070"/>
                      </a:cubicBezTo>
                      <a:cubicBezTo>
                        <a:pt x="376238" y="325793"/>
                        <a:pt x="401955" y="409613"/>
                        <a:pt x="399097" y="503911"/>
                      </a:cubicBezTo>
                      <a:cubicBezTo>
                        <a:pt x="444818" y="332461"/>
                        <a:pt x="373380" y="195300"/>
                        <a:pt x="278130" y="60045"/>
                      </a:cubicBezTo>
                      <a:cubicBezTo>
                        <a:pt x="288608" y="65761"/>
                        <a:pt x="300038" y="70523"/>
                        <a:pt x="308610" y="77190"/>
                      </a:cubicBezTo>
                      <a:cubicBezTo>
                        <a:pt x="394335" y="151486"/>
                        <a:pt x="459105" y="237211"/>
                        <a:pt x="469583" y="3534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-3474804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16290" y="114387"/>
                      </a:moveTo>
                      <a:cubicBezTo>
                        <a:pt x="126767" y="102005"/>
                        <a:pt x="132482" y="86764"/>
                        <a:pt x="131530" y="68667"/>
                      </a:cubicBezTo>
                      <a:cubicBezTo>
                        <a:pt x="130577" y="27709"/>
                        <a:pt x="99144" y="-1818"/>
                        <a:pt x="60092" y="87"/>
                      </a:cubicBezTo>
                      <a:cubicBezTo>
                        <a:pt x="43899" y="1039"/>
                        <a:pt x="29612" y="7707"/>
                        <a:pt x="17230" y="17232"/>
                      </a:cubicBezTo>
                      <a:cubicBezTo>
                        <a:pt x="7705" y="28662"/>
                        <a:pt x="1037" y="43902"/>
                        <a:pt x="85" y="60095"/>
                      </a:cubicBezTo>
                      <a:cubicBezTo>
                        <a:pt x="-1820" y="98195"/>
                        <a:pt x="28660" y="129627"/>
                        <a:pt x="68665" y="131532"/>
                      </a:cubicBezTo>
                      <a:cubicBezTo>
                        <a:pt x="87715" y="131532"/>
                        <a:pt x="103907" y="124864"/>
                        <a:pt x="116290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-3608109" y="-3564255"/>
                  <a:ext cx="947777" cy="54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7" h="540949" extrusionOk="0">
                      <a:moveTo>
                        <a:pt x="425808" y="267653"/>
                      </a:moveTo>
                      <a:cubicBezTo>
                        <a:pt x="272455" y="247650"/>
                        <a:pt x="142915" y="181928"/>
                        <a:pt x="35283" y="72390"/>
                      </a:cubicBezTo>
                      <a:cubicBezTo>
                        <a:pt x="15280" y="52388"/>
                        <a:pt x="-913" y="31433"/>
                        <a:pt x="40" y="0"/>
                      </a:cubicBezTo>
                      <a:lnTo>
                        <a:pt x="992" y="315278"/>
                      </a:lnTo>
                      <a:cubicBezTo>
                        <a:pt x="19090" y="334328"/>
                        <a:pt x="27662" y="343853"/>
                        <a:pt x="36235" y="353378"/>
                      </a:cubicBezTo>
                      <a:cubicBezTo>
                        <a:pt x="191492" y="537210"/>
                        <a:pt x="359133" y="584835"/>
                        <a:pt x="582970" y="501015"/>
                      </a:cubicBezTo>
                      <a:cubicBezTo>
                        <a:pt x="722035" y="448628"/>
                        <a:pt x="841097" y="363855"/>
                        <a:pt x="931585" y="243840"/>
                      </a:cubicBezTo>
                      <a:cubicBezTo>
                        <a:pt x="936347" y="237173"/>
                        <a:pt x="939205" y="228600"/>
                        <a:pt x="947778" y="213360"/>
                      </a:cubicBezTo>
                      <a:cubicBezTo>
                        <a:pt x="918250" y="220980"/>
                        <a:pt x="896342" y="225743"/>
                        <a:pt x="874435" y="231458"/>
                      </a:cubicBezTo>
                      <a:cubicBezTo>
                        <a:pt x="726797" y="268605"/>
                        <a:pt x="578208" y="287655"/>
                        <a:pt x="425808" y="267653"/>
                      </a:cubicBezTo>
                      <a:close/>
                      <a:moveTo>
                        <a:pt x="476290" y="460058"/>
                      </a:moveTo>
                      <a:cubicBezTo>
                        <a:pt x="436285" y="468630"/>
                        <a:pt x="393422" y="472440"/>
                        <a:pt x="352465" y="469583"/>
                      </a:cubicBezTo>
                      <a:cubicBezTo>
                        <a:pt x="236260" y="460058"/>
                        <a:pt x="150535" y="394335"/>
                        <a:pt x="77192" y="309563"/>
                      </a:cubicBezTo>
                      <a:cubicBezTo>
                        <a:pt x="69572" y="300990"/>
                        <a:pt x="65762" y="289560"/>
                        <a:pt x="60047" y="279083"/>
                      </a:cubicBezTo>
                      <a:cubicBezTo>
                        <a:pt x="195303" y="374333"/>
                        <a:pt x="332462" y="445770"/>
                        <a:pt x="503912" y="400050"/>
                      </a:cubicBezTo>
                      <a:cubicBezTo>
                        <a:pt x="409615" y="402908"/>
                        <a:pt x="325795" y="377190"/>
                        <a:pt x="260072" y="303848"/>
                      </a:cubicBezTo>
                      <a:cubicBezTo>
                        <a:pt x="425808" y="360998"/>
                        <a:pt x="593447" y="351473"/>
                        <a:pt x="762040" y="320040"/>
                      </a:cubicBezTo>
                      <a:cubicBezTo>
                        <a:pt x="676315" y="390525"/>
                        <a:pt x="581065" y="436245"/>
                        <a:pt x="476290" y="46005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-3755534" y="-6188219"/>
                  <a:ext cx="2232474" cy="223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570" extrusionOk="0">
                      <a:moveTo>
                        <a:pt x="643717" y="2229630"/>
                      </a:moveTo>
                      <a:cubicBezTo>
                        <a:pt x="839933" y="2220105"/>
                        <a:pt x="986617" y="2105805"/>
                        <a:pt x="1040910" y="1916257"/>
                      </a:cubicBezTo>
                      <a:cubicBezTo>
                        <a:pt x="1079010" y="1781002"/>
                        <a:pt x="1075200" y="1645747"/>
                        <a:pt x="1046625" y="1509539"/>
                      </a:cubicBezTo>
                      <a:cubicBezTo>
                        <a:pt x="1007572" y="1319992"/>
                        <a:pt x="950422" y="1137112"/>
                        <a:pt x="877080" y="958042"/>
                      </a:cubicBezTo>
                      <a:cubicBezTo>
                        <a:pt x="860887" y="918989"/>
                        <a:pt x="847552" y="878032"/>
                        <a:pt x="828502" y="826597"/>
                      </a:cubicBezTo>
                      <a:cubicBezTo>
                        <a:pt x="879937" y="845647"/>
                        <a:pt x="920895" y="858982"/>
                        <a:pt x="959947" y="875175"/>
                      </a:cubicBezTo>
                      <a:cubicBezTo>
                        <a:pt x="1139017" y="948517"/>
                        <a:pt x="1321897" y="1005667"/>
                        <a:pt x="1511445" y="1044720"/>
                      </a:cubicBezTo>
                      <a:cubicBezTo>
                        <a:pt x="1647652" y="1073295"/>
                        <a:pt x="1782908" y="1077105"/>
                        <a:pt x="1918162" y="1039005"/>
                      </a:cubicBezTo>
                      <a:cubicBezTo>
                        <a:pt x="2107710" y="984712"/>
                        <a:pt x="2221058" y="838027"/>
                        <a:pt x="2231535" y="641812"/>
                      </a:cubicBezTo>
                      <a:cubicBezTo>
                        <a:pt x="2241060" y="457980"/>
                        <a:pt x="2178195" y="305580"/>
                        <a:pt x="2042940" y="181755"/>
                      </a:cubicBezTo>
                      <a:cubicBezTo>
                        <a:pt x="1648605" y="-151620"/>
                        <a:pt x="1274272" y="48405"/>
                        <a:pt x="1083772" y="192232"/>
                      </a:cubicBezTo>
                      <a:cubicBezTo>
                        <a:pt x="1060912" y="213187"/>
                        <a:pt x="1037100" y="232237"/>
                        <a:pt x="1013287" y="249382"/>
                      </a:cubicBezTo>
                      <a:cubicBezTo>
                        <a:pt x="1012335" y="249382"/>
                        <a:pt x="1012335" y="250334"/>
                        <a:pt x="1011383" y="251287"/>
                      </a:cubicBezTo>
                      <a:lnTo>
                        <a:pt x="1011383" y="251287"/>
                      </a:lnTo>
                      <a:cubicBezTo>
                        <a:pt x="995190" y="263670"/>
                        <a:pt x="978045" y="275100"/>
                        <a:pt x="961852" y="286530"/>
                      </a:cubicBezTo>
                      <a:cubicBezTo>
                        <a:pt x="900892" y="328439"/>
                        <a:pt x="838980" y="371302"/>
                        <a:pt x="772305" y="401782"/>
                      </a:cubicBezTo>
                      <a:cubicBezTo>
                        <a:pt x="709440" y="430357"/>
                        <a:pt x="638002" y="441787"/>
                        <a:pt x="560850" y="463695"/>
                      </a:cubicBezTo>
                      <a:cubicBezTo>
                        <a:pt x="579900" y="479887"/>
                        <a:pt x="588472" y="489412"/>
                        <a:pt x="598950" y="496080"/>
                      </a:cubicBezTo>
                      <a:cubicBezTo>
                        <a:pt x="671340" y="542752"/>
                        <a:pt x="747540" y="580852"/>
                        <a:pt x="831360" y="606570"/>
                      </a:cubicBezTo>
                      <a:cubicBezTo>
                        <a:pt x="935183" y="638002"/>
                        <a:pt x="1033290" y="621809"/>
                        <a:pt x="1128540" y="575137"/>
                      </a:cubicBezTo>
                      <a:cubicBezTo>
                        <a:pt x="1219980" y="530370"/>
                        <a:pt x="1289512" y="458932"/>
                        <a:pt x="1363808" y="391305"/>
                      </a:cubicBezTo>
                      <a:cubicBezTo>
                        <a:pt x="1417147" y="342727"/>
                        <a:pt x="1469535" y="293197"/>
                        <a:pt x="1526685" y="249382"/>
                      </a:cubicBezTo>
                      <a:cubicBezTo>
                        <a:pt x="1703850" y="112222"/>
                        <a:pt x="1932450" y="172230"/>
                        <a:pt x="2060085" y="314152"/>
                      </a:cubicBezTo>
                      <a:cubicBezTo>
                        <a:pt x="2173433" y="440834"/>
                        <a:pt x="2194387" y="585614"/>
                        <a:pt x="2152478" y="743730"/>
                      </a:cubicBezTo>
                      <a:cubicBezTo>
                        <a:pt x="2128665" y="835170"/>
                        <a:pt x="2070562" y="904702"/>
                        <a:pt x="1985790" y="949470"/>
                      </a:cubicBezTo>
                      <a:cubicBezTo>
                        <a:pt x="1927687" y="979950"/>
                        <a:pt x="1866727" y="999952"/>
                        <a:pt x="1796242" y="1006620"/>
                      </a:cubicBezTo>
                      <a:cubicBezTo>
                        <a:pt x="1835295" y="982807"/>
                        <a:pt x="1870537" y="964709"/>
                        <a:pt x="1901017" y="940897"/>
                      </a:cubicBezTo>
                      <a:cubicBezTo>
                        <a:pt x="2019127" y="848505"/>
                        <a:pt x="2041035" y="702772"/>
                        <a:pt x="1957215" y="589425"/>
                      </a:cubicBezTo>
                      <a:cubicBezTo>
                        <a:pt x="1883872" y="490364"/>
                        <a:pt x="1728615" y="445597"/>
                        <a:pt x="1619077" y="493222"/>
                      </a:cubicBezTo>
                      <a:cubicBezTo>
                        <a:pt x="1539067" y="528464"/>
                        <a:pt x="1495252" y="609427"/>
                        <a:pt x="1512397" y="691342"/>
                      </a:cubicBezTo>
                      <a:cubicBezTo>
                        <a:pt x="1514302" y="699914"/>
                        <a:pt x="1517160" y="709439"/>
                        <a:pt x="1521922" y="717059"/>
                      </a:cubicBezTo>
                      <a:cubicBezTo>
                        <a:pt x="1524780" y="722775"/>
                        <a:pt x="1531447" y="725632"/>
                        <a:pt x="1540972" y="734205"/>
                      </a:cubicBezTo>
                      <a:cubicBezTo>
                        <a:pt x="1555260" y="718012"/>
                        <a:pt x="1567642" y="702772"/>
                        <a:pt x="1580977" y="688484"/>
                      </a:cubicBezTo>
                      <a:cubicBezTo>
                        <a:pt x="1653367" y="613237"/>
                        <a:pt x="1798147" y="638002"/>
                        <a:pt x="1840058" y="734205"/>
                      </a:cubicBezTo>
                      <a:cubicBezTo>
                        <a:pt x="1857202" y="772305"/>
                        <a:pt x="1851487" y="811357"/>
                        <a:pt x="1827675" y="846600"/>
                      </a:cubicBezTo>
                      <a:cubicBezTo>
                        <a:pt x="1796242" y="893272"/>
                        <a:pt x="1750522" y="919942"/>
                        <a:pt x="1698135" y="935182"/>
                      </a:cubicBezTo>
                      <a:cubicBezTo>
                        <a:pt x="1607647" y="961852"/>
                        <a:pt x="1515255" y="961852"/>
                        <a:pt x="1421910" y="944707"/>
                      </a:cubicBezTo>
                      <a:cubicBezTo>
                        <a:pt x="1194262" y="902797"/>
                        <a:pt x="979950" y="821834"/>
                        <a:pt x="769447" y="727537"/>
                      </a:cubicBezTo>
                      <a:cubicBezTo>
                        <a:pt x="750397" y="718964"/>
                        <a:pt x="731347" y="710392"/>
                        <a:pt x="712297" y="702772"/>
                      </a:cubicBezTo>
                      <a:cubicBezTo>
                        <a:pt x="710392" y="701820"/>
                        <a:pt x="707535" y="702772"/>
                        <a:pt x="703725" y="703725"/>
                      </a:cubicBezTo>
                      <a:cubicBezTo>
                        <a:pt x="702772" y="707534"/>
                        <a:pt x="701820" y="710392"/>
                        <a:pt x="702772" y="712297"/>
                      </a:cubicBezTo>
                      <a:cubicBezTo>
                        <a:pt x="710392" y="731347"/>
                        <a:pt x="718965" y="750397"/>
                        <a:pt x="727537" y="769447"/>
                      </a:cubicBezTo>
                      <a:cubicBezTo>
                        <a:pt x="820883" y="979950"/>
                        <a:pt x="902797" y="1194262"/>
                        <a:pt x="944708" y="1421909"/>
                      </a:cubicBezTo>
                      <a:cubicBezTo>
                        <a:pt x="961852" y="1515255"/>
                        <a:pt x="962805" y="1606695"/>
                        <a:pt x="935183" y="1698134"/>
                      </a:cubicBezTo>
                      <a:cubicBezTo>
                        <a:pt x="919942" y="1750522"/>
                        <a:pt x="893272" y="1796242"/>
                        <a:pt x="846600" y="1827675"/>
                      </a:cubicBezTo>
                      <a:cubicBezTo>
                        <a:pt x="811358" y="1851487"/>
                        <a:pt x="772305" y="1856250"/>
                        <a:pt x="734205" y="1840057"/>
                      </a:cubicBezTo>
                      <a:cubicBezTo>
                        <a:pt x="638002" y="1798147"/>
                        <a:pt x="613237" y="1653367"/>
                        <a:pt x="688485" y="1580977"/>
                      </a:cubicBezTo>
                      <a:cubicBezTo>
                        <a:pt x="702772" y="1567642"/>
                        <a:pt x="718012" y="1554307"/>
                        <a:pt x="734205" y="1540972"/>
                      </a:cubicBezTo>
                      <a:cubicBezTo>
                        <a:pt x="725633" y="1531447"/>
                        <a:pt x="722775" y="1524780"/>
                        <a:pt x="717060" y="1521922"/>
                      </a:cubicBezTo>
                      <a:cubicBezTo>
                        <a:pt x="709440" y="1517159"/>
                        <a:pt x="699915" y="1514302"/>
                        <a:pt x="691342" y="1512397"/>
                      </a:cubicBezTo>
                      <a:cubicBezTo>
                        <a:pt x="609427" y="1495252"/>
                        <a:pt x="528465" y="1539067"/>
                        <a:pt x="493222" y="1619077"/>
                      </a:cubicBezTo>
                      <a:cubicBezTo>
                        <a:pt x="445597" y="1727662"/>
                        <a:pt x="490365" y="1883872"/>
                        <a:pt x="589425" y="1957214"/>
                      </a:cubicBezTo>
                      <a:cubicBezTo>
                        <a:pt x="703725" y="2041034"/>
                        <a:pt x="848505" y="2019127"/>
                        <a:pt x="940897" y="1901017"/>
                      </a:cubicBezTo>
                      <a:cubicBezTo>
                        <a:pt x="964710" y="1870537"/>
                        <a:pt x="982808" y="1834342"/>
                        <a:pt x="1006620" y="1796242"/>
                      </a:cubicBezTo>
                      <a:cubicBezTo>
                        <a:pt x="999000" y="1866727"/>
                        <a:pt x="979950" y="1927687"/>
                        <a:pt x="949470" y="1985789"/>
                      </a:cubicBezTo>
                      <a:cubicBezTo>
                        <a:pt x="904702" y="2070562"/>
                        <a:pt x="835170" y="2127712"/>
                        <a:pt x="743730" y="2152477"/>
                      </a:cubicBezTo>
                      <a:cubicBezTo>
                        <a:pt x="586567" y="2194387"/>
                        <a:pt x="440835" y="2173432"/>
                        <a:pt x="314152" y="2060084"/>
                      </a:cubicBezTo>
                      <a:cubicBezTo>
                        <a:pt x="172230" y="1933402"/>
                        <a:pt x="112222" y="1703850"/>
                        <a:pt x="249383" y="1526684"/>
                      </a:cubicBezTo>
                      <a:cubicBezTo>
                        <a:pt x="293197" y="1469534"/>
                        <a:pt x="342727" y="1417147"/>
                        <a:pt x="391305" y="1363807"/>
                      </a:cubicBezTo>
                      <a:cubicBezTo>
                        <a:pt x="458933" y="1290464"/>
                        <a:pt x="530370" y="1219980"/>
                        <a:pt x="575137" y="1128539"/>
                      </a:cubicBezTo>
                      <a:cubicBezTo>
                        <a:pt x="621810" y="1033289"/>
                        <a:pt x="638002" y="935182"/>
                        <a:pt x="606570" y="831359"/>
                      </a:cubicBezTo>
                      <a:cubicBezTo>
                        <a:pt x="581805" y="748492"/>
                        <a:pt x="542752" y="672292"/>
                        <a:pt x="496080" y="598950"/>
                      </a:cubicBezTo>
                      <a:cubicBezTo>
                        <a:pt x="489412" y="588472"/>
                        <a:pt x="479887" y="579900"/>
                        <a:pt x="463695" y="560850"/>
                      </a:cubicBezTo>
                      <a:cubicBezTo>
                        <a:pt x="441787" y="638002"/>
                        <a:pt x="429405" y="708487"/>
                        <a:pt x="401783" y="772305"/>
                      </a:cubicBezTo>
                      <a:cubicBezTo>
                        <a:pt x="371302" y="838980"/>
                        <a:pt x="328440" y="900892"/>
                        <a:pt x="286530" y="961852"/>
                      </a:cubicBezTo>
                      <a:cubicBezTo>
                        <a:pt x="275100" y="978045"/>
                        <a:pt x="263670" y="995189"/>
                        <a:pt x="251287" y="1011382"/>
                      </a:cubicBezTo>
                      <a:lnTo>
                        <a:pt x="251287" y="1011382"/>
                      </a:lnTo>
                      <a:cubicBezTo>
                        <a:pt x="251287" y="1012334"/>
                        <a:pt x="250335" y="1012334"/>
                        <a:pt x="249383" y="1013287"/>
                      </a:cubicBezTo>
                      <a:cubicBezTo>
                        <a:pt x="232237" y="1037100"/>
                        <a:pt x="213187" y="1060912"/>
                        <a:pt x="192233" y="1083772"/>
                      </a:cubicBezTo>
                      <a:cubicBezTo>
                        <a:pt x="48405" y="1274272"/>
                        <a:pt x="-151620" y="1648605"/>
                        <a:pt x="181755" y="2042939"/>
                      </a:cubicBezTo>
                      <a:cubicBezTo>
                        <a:pt x="307485" y="2176290"/>
                        <a:pt x="459885" y="2239155"/>
                        <a:pt x="643717" y="2229630"/>
                      </a:cubicBezTo>
                      <a:close/>
                      <a:moveTo>
                        <a:pt x="1174260" y="292245"/>
                      </a:moveTo>
                      <a:cubicBezTo>
                        <a:pt x="1120920" y="339870"/>
                        <a:pt x="1070437" y="390352"/>
                        <a:pt x="1011383" y="446550"/>
                      </a:cubicBezTo>
                      <a:cubicBezTo>
                        <a:pt x="1054245" y="446550"/>
                        <a:pt x="1074247" y="421784"/>
                        <a:pt x="1097108" y="404639"/>
                      </a:cubicBezTo>
                      <a:cubicBezTo>
                        <a:pt x="1173308" y="348442"/>
                        <a:pt x="1247602" y="288434"/>
                        <a:pt x="1325708" y="235095"/>
                      </a:cubicBezTo>
                      <a:cubicBezTo>
                        <a:pt x="1406670" y="179850"/>
                        <a:pt x="1496205" y="143655"/>
                        <a:pt x="1611458" y="133177"/>
                      </a:cubicBezTo>
                      <a:cubicBezTo>
                        <a:pt x="1466677" y="196995"/>
                        <a:pt x="1372380" y="300817"/>
                        <a:pt x="1269510" y="393209"/>
                      </a:cubicBezTo>
                      <a:cubicBezTo>
                        <a:pt x="1214265" y="442739"/>
                        <a:pt x="1159020" y="491317"/>
                        <a:pt x="1091392" y="524655"/>
                      </a:cubicBezTo>
                      <a:cubicBezTo>
                        <a:pt x="987570" y="576089"/>
                        <a:pt x="862792" y="588472"/>
                        <a:pt x="710392" y="492270"/>
                      </a:cubicBezTo>
                      <a:cubicBezTo>
                        <a:pt x="724680" y="485602"/>
                        <a:pt x="737062" y="480839"/>
                        <a:pt x="747540" y="476077"/>
                      </a:cubicBezTo>
                      <a:cubicBezTo>
                        <a:pt x="816120" y="441787"/>
                        <a:pt x="887558" y="414164"/>
                        <a:pt x="951375" y="372255"/>
                      </a:cubicBezTo>
                      <a:cubicBezTo>
                        <a:pt x="1041862" y="312247"/>
                        <a:pt x="1127587" y="244620"/>
                        <a:pt x="1213312" y="176039"/>
                      </a:cubicBezTo>
                      <a:cubicBezTo>
                        <a:pt x="1343805" y="72217"/>
                        <a:pt x="1491442" y="37927"/>
                        <a:pt x="1654320" y="64597"/>
                      </a:cubicBezTo>
                      <a:cubicBezTo>
                        <a:pt x="1460010" y="71264"/>
                        <a:pt x="1310467" y="168420"/>
                        <a:pt x="1174260" y="292245"/>
                      </a:cubicBezTo>
                      <a:close/>
                      <a:moveTo>
                        <a:pt x="1601933" y="607522"/>
                      </a:moveTo>
                      <a:cubicBezTo>
                        <a:pt x="1665750" y="524655"/>
                        <a:pt x="1760047" y="526559"/>
                        <a:pt x="1864822" y="603712"/>
                      </a:cubicBezTo>
                      <a:cubicBezTo>
                        <a:pt x="1860060" y="610380"/>
                        <a:pt x="1854345" y="617047"/>
                        <a:pt x="1852440" y="624667"/>
                      </a:cubicBezTo>
                      <a:cubicBezTo>
                        <a:pt x="1850535" y="629430"/>
                        <a:pt x="1853392" y="636097"/>
                        <a:pt x="1855297" y="648480"/>
                      </a:cubicBezTo>
                      <a:cubicBezTo>
                        <a:pt x="1777192" y="593234"/>
                        <a:pt x="1696230" y="577042"/>
                        <a:pt x="1601933" y="607522"/>
                      </a:cubicBezTo>
                      <a:close/>
                      <a:moveTo>
                        <a:pt x="625620" y="1848630"/>
                      </a:moveTo>
                      <a:cubicBezTo>
                        <a:pt x="618000" y="1851487"/>
                        <a:pt x="612285" y="1857202"/>
                        <a:pt x="604665" y="1861012"/>
                      </a:cubicBezTo>
                      <a:cubicBezTo>
                        <a:pt x="528465" y="1756237"/>
                        <a:pt x="526560" y="1661939"/>
                        <a:pt x="608475" y="1599075"/>
                      </a:cubicBezTo>
                      <a:cubicBezTo>
                        <a:pt x="577995" y="1693372"/>
                        <a:pt x="594187" y="1774334"/>
                        <a:pt x="648480" y="1851487"/>
                      </a:cubicBezTo>
                      <a:cubicBezTo>
                        <a:pt x="637050" y="1850534"/>
                        <a:pt x="630383" y="1847677"/>
                        <a:pt x="625620" y="1848630"/>
                      </a:cubicBezTo>
                      <a:close/>
                      <a:moveTo>
                        <a:pt x="178897" y="1209502"/>
                      </a:moveTo>
                      <a:cubicBezTo>
                        <a:pt x="246525" y="1124730"/>
                        <a:pt x="315105" y="1039005"/>
                        <a:pt x="375112" y="947564"/>
                      </a:cubicBezTo>
                      <a:cubicBezTo>
                        <a:pt x="417022" y="884700"/>
                        <a:pt x="444645" y="812309"/>
                        <a:pt x="478935" y="743730"/>
                      </a:cubicBezTo>
                      <a:cubicBezTo>
                        <a:pt x="484650" y="732300"/>
                        <a:pt x="489412" y="720870"/>
                        <a:pt x="495127" y="706582"/>
                      </a:cubicBezTo>
                      <a:cubicBezTo>
                        <a:pt x="590377" y="858982"/>
                        <a:pt x="577995" y="983759"/>
                        <a:pt x="527512" y="1087582"/>
                      </a:cubicBezTo>
                      <a:cubicBezTo>
                        <a:pt x="494175" y="1155209"/>
                        <a:pt x="445597" y="1210455"/>
                        <a:pt x="396067" y="1265700"/>
                      </a:cubicBezTo>
                      <a:cubicBezTo>
                        <a:pt x="302722" y="1368570"/>
                        <a:pt x="199852" y="1463820"/>
                        <a:pt x="136035" y="1607647"/>
                      </a:cubicBezTo>
                      <a:cubicBezTo>
                        <a:pt x="147465" y="1492395"/>
                        <a:pt x="182708" y="1402859"/>
                        <a:pt x="237952" y="1321897"/>
                      </a:cubicBezTo>
                      <a:cubicBezTo>
                        <a:pt x="291292" y="1243792"/>
                        <a:pt x="351300" y="1169497"/>
                        <a:pt x="407497" y="1093297"/>
                      </a:cubicBezTo>
                      <a:cubicBezTo>
                        <a:pt x="424642" y="1070437"/>
                        <a:pt x="448455" y="1050434"/>
                        <a:pt x="449408" y="1007572"/>
                      </a:cubicBezTo>
                      <a:cubicBezTo>
                        <a:pt x="393210" y="1066627"/>
                        <a:pt x="342727" y="1117109"/>
                        <a:pt x="295102" y="1170450"/>
                      </a:cubicBezTo>
                      <a:cubicBezTo>
                        <a:pt x="172230" y="1307609"/>
                        <a:pt x="75075" y="1457152"/>
                        <a:pt x="69360" y="1649557"/>
                      </a:cubicBezTo>
                      <a:cubicBezTo>
                        <a:pt x="40785" y="1487632"/>
                        <a:pt x="75075" y="1340947"/>
                        <a:pt x="178897" y="120950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-1895475" y="-4329112"/>
                  <a:ext cx="163830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30" h="163830" extrusionOk="0">
                      <a:moveTo>
                        <a:pt x="0" y="127635"/>
                      </a:moveTo>
                      <a:cubicBezTo>
                        <a:pt x="53340" y="139065"/>
                        <a:pt x="103823" y="150495"/>
                        <a:pt x="163830" y="163830"/>
                      </a:cubicBezTo>
                      <a:cubicBezTo>
                        <a:pt x="150495" y="103823"/>
                        <a:pt x="139065" y="53340"/>
                        <a:pt x="127635" y="0"/>
                      </a:cubicBezTo>
                      <a:cubicBezTo>
                        <a:pt x="81915" y="0"/>
                        <a:pt x="40005" y="0"/>
                        <a:pt x="0" y="0"/>
                      </a:cubicBezTo>
                      <a:cubicBezTo>
                        <a:pt x="0" y="39052"/>
                        <a:pt x="0" y="81915"/>
                        <a:pt x="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1" name="Google Shape;21;p2"/>
              <p:cNvSpPr/>
              <p:nvPr/>
            </p:nvSpPr>
            <p:spPr>
              <a:xfrm>
                <a:off x="-3781425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56198" y="3637597"/>
                    </a:moveTo>
                    <a:lnTo>
                      <a:pt x="0" y="3637597"/>
                    </a:lnTo>
                    <a:lnTo>
                      <a:pt x="0" y="0"/>
                    </a:lnTo>
                    <a:lnTo>
                      <a:pt x="3637598" y="0"/>
                    </a:lnTo>
                    <a:lnTo>
                      <a:pt x="3637598" y="56197"/>
                    </a:lnTo>
                    <a:lnTo>
                      <a:pt x="56198" y="561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-1876425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-3636644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56197" y="1062038"/>
                    </a:moveTo>
                    <a:lnTo>
                      <a:pt x="0" y="1062038"/>
                    </a:lnTo>
                    <a:lnTo>
                      <a:pt x="0" y="0"/>
                    </a:lnTo>
                    <a:lnTo>
                      <a:pt x="1090613" y="0"/>
                    </a:lnTo>
                    <a:lnTo>
                      <a:pt x="1090613" y="56198"/>
                    </a:lnTo>
                    <a:lnTo>
                      <a:pt x="56197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-3636645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26" name="Google Shape;26;p2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" name="Google Shape;31;p2"/>
            <p:cNvGrpSpPr/>
            <p:nvPr/>
          </p:nvGrpSpPr>
          <p:grpSpPr>
            <a:xfrm>
              <a:off x="7728555" y="214778"/>
              <a:ext cx="1219686" cy="1219686"/>
              <a:chOff x="12097702" y="-6216014"/>
              <a:chExt cx="3637597" cy="3637597"/>
            </a:xfrm>
          </p:grpSpPr>
          <p:grpSp>
            <p:nvGrpSpPr>
              <p:cNvPr id="32" name="Google Shape;32;p2"/>
              <p:cNvGrpSpPr/>
              <p:nvPr/>
            </p:nvGrpSpPr>
            <p:grpSpPr>
              <a:xfrm>
                <a:off x="12543089" y="-6190124"/>
                <a:ext cx="3164415" cy="3166289"/>
                <a:chOff x="12543089" y="-6190124"/>
                <a:chExt cx="3164415" cy="3166289"/>
              </a:xfrm>
            </p:grpSpPr>
            <p:sp>
              <p:nvSpPr>
                <p:cNvPr id="33" name="Google Shape;33;p2"/>
                <p:cNvSpPr/>
                <p:nvPr/>
              </p:nvSpPr>
              <p:spPr>
                <a:xfrm>
                  <a:off x="13019771" y="-5974080"/>
                  <a:ext cx="247930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308" h="2475818" extrusionOk="0">
                      <a:moveTo>
                        <a:pt x="86629" y="829628"/>
                      </a:moveTo>
                      <a:cubicBezTo>
                        <a:pt x="177116" y="993457"/>
                        <a:pt x="316181" y="1107757"/>
                        <a:pt x="485727" y="1184910"/>
                      </a:cubicBezTo>
                      <a:cubicBezTo>
                        <a:pt x="714327" y="1288732"/>
                        <a:pt x="946737" y="1302068"/>
                        <a:pt x="1182956" y="1214438"/>
                      </a:cubicBezTo>
                      <a:cubicBezTo>
                        <a:pt x="1191529" y="1211580"/>
                        <a:pt x="1200102" y="1209675"/>
                        <a:pt x="1209627" y="1206818"/>
                      </a:cubicBezTo>
                      <a:cubicBezTo>
                        <a:pt x="1165812" y="1293495"/>
                        <a:pt x="1035319" y="1392555"/>
                        <a:pt x="913399" y="1438275"/>
                      </a:cubicBezTo>
                      <a:cubicBezTo>
                        <a:pt x="789574" y="1483995"/>
                        <a:pt x="660034" y="1487805"/>
                        <a:pt x="523827" y="1491615"/>
                      </a:cubicBezTo>
                      <a:cubicBezTo>
                        <a:pt x="522874" y="1724025"/>
                        <a:pt x="464771" y="1934528"/>
                        <a:pt x="344756" y="2130743"/>
                      </a:cubicBezTo>
                      <a:cubicBezTo>
                        <a:pt x="540971" y="2011680"/>
                        <a:pt x="752427" y="1952625"/>
                        <a:pt x="983884" y="1951673"/>
                      </a:cubicBezTo>
                      <a:cubicBezTo>
                        <a:pt x="987694" y="1815465"/>
                        <a:pt x="991504" y="1685925"/>
                        <a:pt x="1037224" y="1562100"/>
                      </a:cubicBezTo>
                      <a:cubicBezTo>
                        <a:pt x="1081992" y="1440180"/>
                        <a:pt x="1182004" y="1308735"/>
                        <a:pt x="1268681" y="1265873"/>
                      </a:cubicBezTo>
                      <a:cubicBezTo>
                        <a:pt x="1265824" y="1274445"/>
                        <a:pt x="1263919" y="1283970"/>
                        <a:pt x="1261062" y="1292543"/>
                      </a:cubicBezTo>
                      <a:cubicBezTo>
                        <a:pt x="1172479" y="1528763"/>
                        <a:pt x="1185814" y="1761173"/>
                        <a:pt x="1290589" y="1989773"/>
                      </a:cubicBezTo>
                      <a:cubicBezTo>
                        <a:pt x="1367742" y="2159318"/>
                        <a:pt x="1481089" y="2298383"/>
                        <a:pt x="1645871" y="2388870"/>
                      </a:cubicBezTo>
                      <a:cubicBezTo>
                        <a:pt x="1883044" y="2520315"/>
                        <a:pt x="2127837" y="2504123"/>
                        <a:pt x="2348817" y="2330768"/>
                      </a:cubicBezTo>
                      <a:cubicBezTo>
                        <a:pt x="2401204" y="2289810"/>
                        <a:pt x="2441209" y="2235518"/>
                        <a:pt x="2479309" y="2178368"/>
                      </a:cubicBezTo>
                      <a:cubicBezTo>
                        <a:pt x="2454544" y="2178368"/>
                        <a:pt x="2433589" y="2184083"/>
                        <a:pt x="2412634" y="2189798"/>
                      </a:cubicBezTo>
                      <a:cubicBezTo>
                        <a:pt x="2275475" y="2224088"/>
                        <a:pt x="2137362" y="2253615"/>
                        <a:pt x="1993534" y="2235518"/>
                      </a:cubicBezTo>
                      <a:cubicBezTo>
                        <a:pt x="1762077" y="2205990"/>
                        <a:pt x="1566814" y="2113598"/>
                        <a:pt x="1419177" y="1929765"/>
                      </a:cubicBezTo>
                      <a:cubicBezTo>
                        <a:pt x="1336309" y="1826895"/>
                        <a:pt x="1293446" y="1708785"/>
                        <a:pt x="1294399" y="1576388"/>
                      </a:cubicBezTo>
                      <a:cubicBezTo>
                        <a:pt x="1295352" y="1399223"/>
                        <a:pt x="1348692" y="1239203"/>
                        <a:pt x="1441084" y="1089660"/>
                      </a:cubicBezTo>
                      <a:cubicBezTo>
                        <a:pt x="1451562" y="1072515"/>
                        <a:pt x="1462039" y="1054418"/>
                        <a:pt x="1476327" y="1030605"/>
                      </a:cubicBezTo>
                      <a:cubicBezTo>
                        <a:pt x="1471564" y="1025843"/>
                        <a:pt x="1467754" y="1021080"/>
                        <a:pt x="1462992" y="1016318"/>
                      </a:cubicBezTo>
                      <a:cubicBezTo>
                        <a:pt x="1458229" y="1011555"/>
                        <a:pt x="1453467" y="1007745"/>
                        <a:pt x="1448704" y="1002982"/>
                      </a:cubicBezTo>
                      <a:cubicBezTo>
                        <a:pt x="1424892" y="1017270"/>
                        <a:pt x="1407746" y="1026795"/>
                        <a:pt x="1389649" y="1038225"/>
                      </a:cubicBezTo>
                      <a:cubicBezTo>
                        <a:pt x="1240106" y="1130618"/>
                        <a:pt x="1079134" y="1183957"/>
                        <a:pt x="902921" y="1184910"/>
                      </a:cubicBezTo>
                      <a:cubicBezTo>
                        <a:pt x="769571" y="1185863"/>
                        <a:pt x="652414" y="1143000"/>
                        <a:pt x="549544" y="1060132"/>
                      </a:cubicBezTo>
                      <a:cubicBezTo>
                        <a:pt x="365711" y="912495"/>
                        <a:pt x="273319" y="716280"/>
                        <a:pt x="243791" y="485775"/>
                      </a:cubicBezTo>
                      <a:cubicBezTo>
                        <a:pt x="225694" y="341948"/>
                        <a:pt x="255222" y="204788"/>
                        <a:pt x="289511" y="66675"/>
                      </a:cubicBezTo>
                      <a:cubicBezTo>
                        <a:pt x="295227" y="45720"/>
                        <a:pt x="300941" y="24765"/>
                        <a:pt x="300941" y="0"/>
                      </a:cubicBezTo>
                      <a:cubicBezTo>
                        <a:pt x="242839" y="38100"/>
                        <a:pt x="189499" y="78105"/>
                        <a:pt x="148541" y="130493"/>
                      </a:cubicBezTo>
                      <a:cubicBezTo>
                        <a:pt x="-28623" y="348615"/>
                        <a:pt x="-44816" y="593407"/>
                        <a:pt x="86629" y="829628"/>
                      </a:cubicBezTo>
                      <a:close/>
                      <a:moveTo>
                        <a:pt x="1920192" y="2362200"/>
                      </a:moveTo>
                      <a:cubicBezTo>
                        <a:pt x="1778269" y="2304098"/>
                        <a:pt x="1640156" y="2246948"/>
                        <a:pt x="1536334" y="2129790"/>
                      </a:cubicBezTo>
                      <a:cubicBezTo>
                        <a:pt x="1784937" y="2277428"/>
                        <a:pt x="2047827" y="2338388"/>
                        <a:pt x="2337387" y="2263140"/>
                      </a:cubicBezTo>
                      <a:cubicBezTo>
                        <a:pt x="2092594" y="2497455"/>
                        <a:pt x="1711594" y="2445068"/>
                        <a:pt x="1523952" y="2212658"/>
                      </a:cubicBezTo>
                      <a:cubicBezTo>
                        <a:pt x="1536334" y="2219325"/>
                        <a:pt x="1548717" y="2225993"/>
                        <a:pt x="1560146" y="2233613"/>
                      </a:cubicBezTo>
                      <a:cubicBezTo>
                        <a:pt x="1647777" y="2291715"/>
                        <a:pt x="1743027" y="2332673"/>
                        <a:pt x="1845896" y="2355533"/>
                      </a:cubicBezTo>
                      <a:cubicBezTo>
                        <a:pt x="1870662" y="2360295"/>
                        <a:pt x="1895427" y="2360295"/>
                        <a:pt x="1920192" y="2362200"/>
                      </a:cubicBezTo>
                      <a:close/>
                      <a:moveTo>
                        <a:pt x="933402" y="1541145"/>
                      </a:moveTo>
                      <a:cubicBezTo>
                        <a:pt x="923877" y="1651635"/>
                        <a:pt x="914352" y="1759268"/>
                        <a:pt x="904827" y="1872615"/>
                      </a:cubicBezTo>
                      <a:cubicBezTo>
                        <a:pt x="835294" y="1883093"/>
                        <a:pt x="768619" y="1890713"/>
                        <a:pt x="703849" y="1905000"/>
                      </a:cubicBezTo>
                      <a:cubicBezTo>
                        <a:pt x="643841" y="1918335"/>
                        <a:pt x="584787" y="1937385"/>
                        <a:pt x="519064" y="1956435"/>
                      </a:cubicBezTo>
                      <a:cubicBezTo>
                        <a:pt x="538114" y="1890713"/>
                        <a:pt x="557164" y="1831657"/>
                        <a:pt x="570499" y="1771650"/>
                      </a:cubicBezTo>
                      <a:cubicBezTo>
                        <a:pt x="584787" y="1706880"/>
                        <a:pt x="591454" y="1640205"/>
                        <a:pt x="602884" y="1570673"/>
                      </a:cubicBezTo>
                      <a:cubicBezTo>
                        <a:pt x="714327" y="1559243"/>
                        <a:pt x="821959" y="1550670"/>
                        <a:pt x="933402" y="1541145"/>
                      </a:cubicBezTo>
                      <a:close/>
                      <a:moveTo>
                        <a:pt x="211406" y="135255"/>
                      </a:moveTo>
                      <a:cubicBezTo>
                        <a:pt x="136159" y="425768"/>
                        <a:pt x="196166" y="687705"/>
                        <a:pt x="344756" y="936307"/>
                      </a:cubicBezTo>
                      <a:cubicBezTo>
                        <a:pt x="226647" y="833438"/>
                        <a:pt x="170449" y="694373"/>
                        <a:pt x="112347" y="552450"/>
                      </a:cubicBezTo>
                      <a:cubicBezTo>
                        <a:pt x="114252" y="577215"/>
                        <a:pt x="114252" y="601980"/>
                        <a:pt x="119966" y="625793"/>
                      </a:cubicBezTo>
                      <a:cubicBezTo>
                        <a:pt x="142827" y="728663"/>
                        <a:pt x="183784" y="823913"/>
                        <a:pt x="241886" y="911543"/>
                      </a:cubicBezTo>
                      <a:cubicBezTo>
                        <a:pt x="249506" y="922973"/>
                        <a:pt x="256174" y="935355"/>
                        <a:pt x="262841" y="947738"/>
                      </a:cubicBezTo>
                      <a:cubicBezTo>
                        <a:pt x="28527" y="762000"/>
                        <a:pt x="-22909" y="381000"/>
                        <a:pt x="211406" y="13525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12543089" y="-6041747"/>
                  <a:ext cx="540450" cy="946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450" h="946824" extrusionOk="0">
                      <a:moveTo>
                        <a:pt x="40388" y="582017"/>
                      </a:moveTo>
                      <a:cubicBezTo>
                        <a:pt x="92775" y="721083"/>
                        <a:pt x="177548" y="840145"/>
                        <a:pt x="297563" y="930633"/>
                      </a:cubicBezTo>
                      <a:cubicBezTo>
                        <a:pt x="304230" y="935395"/>
                        <a:pt x="312803" y="938253"/>
                        <a:pt x="328043" y="946825"/>
                      </a:cubicBezTo>
                      <a:cubicBezTo>
                        <a:pt x="320423" y="917297"/>
                        <a:pt x="315660" y="895390"/>
                        <a:pt x="309946" y="873483"/>
                      </a:cubicBezTo>
                      <a:cubicBezTo>
                        <a:pt x="272798" y="725845"/>
                        <a:pt x="252796" y="577255"/>
                        <a:pt x="272798" y="425808"/>
                      </a:cubicBezTo>
                      <a:cubicBezTo>
                        <a:pt x="292800" y="272455"/>
                        <a:pt x="358523" y="142915"/>
                        <a:pt x="468060" y="35283"/>
                      </a:cubicBezTo>
                      <a:cubicBezTo>
                        <a:pt x="488063" y="15280"/>
                        <a:pt x="509018" y="-913"/>
                        <a:pt x="540450" y="40"/>
                      </a:cubicBezTo>
                      <a:lnTo>
                        <a:pt x="225173" y="992"/>
                      </a:lnTo>
                      <a:cubicBezTo>
                        <a:pt x="206123" y="19090"/>
                        <a:pt x="196598" y="27662"/>
                        <a:pt x="187073" y="36235"/>
                      </a:cubicBezTo>
                      <a:cubicBezTo>
                        <a:pt x="4193" y="189587"/>
                        <a:pt x="-44385" y="358180"/>
                        <a:pt x="40388" y="582017"/>
                      </a:cubicBezTo>
                      <a:close/>
                      <a:moveTo>
                        <a:pt x="231840" y="76240"/>
                      </a:moveTo>
                      <a:cubicBezTo>
                        <a:pt x="240413" y="68620"/>
                        <a:pt x="251843" y="64810"/>
                        <a:pt x="262321" y="59095"/>
                      </a:cubicBezTo>
                      <a:cubicBezTo>
                        <a:pt x="167071" y="194350"/>
                        <a:pt x="95633" y="331510"/>
                        <a:pt x="141353" y="502960"/>
                      </a:cubicBezTo>
                      <a:cubicBezTo>
                        <a:pt x="138496" y="408662"/>
                        <a:pt x="164213" y="324842"/>
                        <a:pt x="237555" y="259120"/>
                      </a:cubicBezTo>
                      <a:cubicBezTo>
                        <a:pt x="180405" y="424855"/>
                        <a:pt x="189930" y="592495"/>
                        <a:pt x="221363" y="761087"/>
                      </a:cubicBezTo>
                      <a:cubicBezTo>
                        <a:pt x="149925" y="676315"/>
                        <a:pt x="104205" y="581065"/>
                        <a:pt x="80393" y="476290"/>
                      </a:cubicBezTo>
                      <a:cubicBezTo>
                        <a:pt x="71821" y="436285"/>
                        <a:pt x="68010" y="393422"/>
                        <a:pt x="70868" y="352465"/>
                      </a:cubicBezTo>
                      <a:cubicBezTo>
                        <a:pt x="81346" y="235308"/>
                        <a:pt x="147068" y="149583"/>
                        <a:pt x="231840" y="762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15297999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5342" y="114387"/>
                      </a:moveTo>
                      <a:cubicBezTo>
                        <a:pt x="4865" y="102005"/>
                        <a:pt x="-850" y="86764"/>
                        <a:pt x="103" y="68667"/>
                      </a:cubicBezTo>
                      <a:cubicBezTo>
                        <a:pt x="1055" y="27709"/>
                        <a:pt x="32488" y="-1818"/>
                        <a:pt x="71540" y="87"/>
                      </a:cubicBezTo>
                      <a:cubicBezTo>
                        <a:pt x="87733" y="1039"/>
                        <a:pt x="102021" y="7707"/>
                        <a:pt x="114403" y="17232"/>
                      </a:cubicBezTo>
                      <a:cubicBezTo>
                        <a:pt x="123928" y="28662"/>
                        <a:pt x="130596" y="43902"/>
                        <a:pt x="131548" y="60095"/>
                      </a:cubicBezTo>
                      <a:cubicBezTo>
                        <a:pt x="133453" y="98195"/>
                        <a:pt x="102973" y="129627"/>
                        <a:pt x="62967" y="131532"/>
                      </a:cubicBezTo>
                      <a:cubicBezTo>
                        <a:pt x="42965" y="131532"/>
                        <a:pt x="26773" y="124864"/>
                        <a:pt x="15342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14615160" y="-3565207"/>
                  <a:ext cx="947775" cy="541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5" h="541372" extrusionOk="0">
                      <a:moveTo>
                        <a:pt x="73342" y="231457"/>
                      </a:moveTo>
                      <a:cubicBezTo>
                        <a:pt x="51435" y="225742"/>
                        <a:pt x="29527" y="220980"/>
                        <a:pt x="0" y="213360"/>
                      </a:cubicBezTo>
                      <a:cubicBezTo>
                        <a:pt x="7619" y="229552"/>
                        <a:pt x="10477" y="237172"/>
                        <a:pt x="16192" y="243840"/>
                      </a:cubicBezTo>
                      <a:cubicBezTo>
                        <a:pt x="106680" y="363855"/>
                        <a:pt x="225742" y="448627"/>
                        <a:pt x="364807" y="501015"/>
                      </a:cubicBezTo>
                      <a:cubicBezTo>
                        <a:pt x="588644" y="585788"/>
                        <a:pt x="757238" y="537210"/>
                        <a:pt x="911542" y="353377"/>
                      </a:cubicBezTo>
                      <a:cubicBezTo>
                        <a:pt x="920115" y="343852"/>
                        <a:pt x="928688" y="335280"/>
                        <a:pt x="946785" y="315277"/>
                      </a:cubicBezTo>
                      <a:lnTo>
                        <a:pt x="947738" y="0"/>
                      </a:lnTo>
                      <a:cubicBezTo>
                        <a:pt x="948690" y="31432"/>
                        <a:pt x="931544" y="52388"/>
                        <a:pt x="912494" y="72390"/>
                      </a:cubicBezTo>
                      <a:cubicBezTo>
                        <a:pt x="804863" y="181927"/>
                        <a:pt x="675323" y="248602"/>
                        <a:pt x="521969" y="267652"/>
                      </a:cubicBezTo>
                      <a:cubicBezTo>
                        <a:pt x="368617" y="288607"/>
                        <a:pt x="220027" y="269557"/>
                        <a:pt x="73342" y="231457"/>
                      </a:cubicBezTo>
                      <a:close/>
                      <a:moveTo>
                        <a:pt x="185738" y="320040"/>
                      </a:moveTo>
                      <a:cubicBezTo>
                        <a:pt x="354330" y="351472"/>
                        <a:pt x="521969" y="360997"/>
                        <a:pt x="687705" y="303847"/>
                      </a:cubicBezTo>
                      <a:cubicBezTo>
                        <a:pt x="621982" y="377190"/>
                        <a:pt x="538163" y="402907"/>
                        <a:pt x="443865" y="400050"/>
                      </a:cubicBezTo>
                      <a:cubicBezTo>
                        <a:pt x="615315" y="445770"/>
                        <a:pt x="752475" y="374332"/>
                        <a:pt x="887730" y="279082"/>
                      </a:cubicBezTo>
                      <a:cubicBezTo>
                        <a:pt x="882015" y="289560"/>
                        <a:pt x="877252" y="300990"/>
                        <a:pt x="870585" y="309563"/>
                      </a:cubicBezTo>
                      <a:cubicBezTo>
                        <a:pt x="797242" y="395288"/>
                        <a:pt x="711517" y="460057"/>
                        <a:pt x="595313" y="469582"/>
                      </a:cubicBezTo>
                      <a:cubicBezTo>
                        <a:pt x="554355" y="473392"/>
                        <a:pt x="511492" y="469582"/>
                        <a:pt x="471488" y="460057"/>
                      </a:cubicBezTo>
                      <a:cubicBezTo>
                        <a:pt x="365760" y="437197"/>
                        <a:pt x="270510" y="391477"/>
                        <a:pt x="185738" y="3200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13475030" y="-6190124"/>
                  <a:ext cx="2232474" cy="223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949" extrusionOk="0">
                      <a:moveTo>
                        <a:pt x="2050720" y="2042939"/>
                      </a:moveTo>
                      <a:cubicBezTo>
                        <a:pt x="2384095" y="1648605"/>
                        <a:pt x="2184070" y="1274272"/>
                        <a:pt x="2040242" y="1083772"/>
                      </a:cubicBezTo>
                      <a:cubicBezTo>
                        <a:pt x="2019287" y="1060912"/>
                        <a:pt x="2000237" y="1037100"/>
                        <a:pt x="1983092" y="1013287"/>
                      </a:cubicBezTo>
                      <a:cubicBezTo>
                        <a:pt x="1983092" y="1012335"/>
                        <a:pt x="1982140" y="1012335"/>
                        <a:pt x="1981187" y="1011382"/>
                      </a:cubicBezTo>
                      <a:lnTo>
                        <a:pt x="1981187" y="1011382"/>
                      </a:lnTo>
                      <a:cubicBezTo>
                        <a:pt x="1968805" y="995189"/>
                        <a:pt x="1957374" y="978045"/>
                        <a:pt x="1945945" y="961852"/>
                      </a:cubicBezTo>
                      <a:cubicBezTo>
                        <a:pt x="1904034" y="900892"/>
                        <a:pt x="1861172" y="838980"/>
                        <a:pt x="1830692" y="772305"/>
                      </a:cubicBezTo>
                      <a:cubicBezTo>
                        <a:pt x="1802117" y="709439"/>
                        <a:pt x="1790687" y="638002"/>
                        <a:pt x="1768780" y="560850"/>
                      </a:cubicBezTo>
                      <a:cubicBezTo>
                        <a:pt x="1752587" y="579900"/>
                        <a:pt x="1743062" y="588472"/>
                        <a:pt x="1736395" y="598950"/>
                      </a:cubicBezTo>
                      <a:cubicBezTo>
                        <a:pt x="1689722" y="671339"/>
                        <a:pt x="1651622" y="747539"/>
                        <a:pt x="1625905" y="831360"/>
                      </a:cubicBezTo>
                      <a:cubicBezTo>
                        <a:pt x="1594472" y="935182"/>
                        <a:pt x="1610665" y="1033289"/>
                        <a:pt x="1657337" y="1128539"/>
                      </a:cubicBezTo>
                      <a:cubicBezTo>
                        <a:pt x="1702105" y="1219980"/>
                        <a:pt x="1773542" y="1289512"/>
                        <a:pt x="1841170" y="1363807"/>
                      </a:cubicBezTo>
                      <a:cubicBezTo>
                        <a:pt x="1889747" y="1417147"/>
                        <a:pt x="1938324" y="1469535"/>
                        <a:pt x="1983092" y="1526685"/>
                      </a:cubicBezTo>
                      <a:cubicBezTo>
                        <a:pt x="2120253" y="1703850"/>
                        <a:pt x="2060245" y="1932450"/>
                        <a:pt x="1918322" y="2060085"/>
                      </a:cubicBezTo>
                      <a:cubicBezTo>
                        <a:pt x="1791640" y="2173432"/>
                        <a:pt x="1646859" y="2194387"/>
                        <a:pt x="1488745" y="2152477"/>
                      </a:cubicBezTo>
                      <a:cubicBezTo>
                        <a:pt x="1397305" y="2128665"/>
                        <a:pt x="1327772" y="2070562"/>
                        <a:pt x="1283005" y="1985789"/>
                      </a:cubicBezTo>
                      <a:cubicBezTo>
                        <a:pt x="1252524" y="1927687"/>
                        <a:pt x="1232522" y="1866727"/>
                        <a:pt x="1225855" y="1796242"/>
                      </a:cubicBezTo>
                      <a:cubicBezTo>
                        <a:pt x="1249667" y="1835295"/>
                        <a:pt x="1267765" y="1870537"/>
                        <a:pt x="1291578" y="1901017"/>
                      </a:cubicBezTo>
                      <a:cubicBezTo>
                        <a:pt x="1383970" y="2019127"/>
                        <a:pt x="1529703" y="2041035"/>
                        <a:pt x="1643049" y="1957214"/>
                      </a:cubicBezTo>
                      <a:cubicBezTo>
                        <a:pt x="1742109" y="1883872"/>
                        <a:pt x="1786878" y="1728614"/>
                        <a:pt x="1739253" y="1619077"/>
                      </a:cubicBezTo>
                      <a:cubicBezTo>
                        <a:pt x="1704962" y="1539067"/>
                        <a:pt x="1623047" y="1495252"/>
                        <a:pt x="1541132" y="1512397"/>
                      </a:cubicBezTo>
                      <a:cubicBezTo>
                        <a:pt x="1532559" y="1514302"/>
                        <a:pt x="1523034" y="1517160"/>
                        <a:pt x="1515415" y="1521922"/>
                      </a:cubicBezTo>
                      <a:cubicBezTo>
                        <a:pt x="1509699" y="1524780"/>
                        <a:pt x="1506842" y="1531447"/>
                        <a:pt x="1498270" y="1540972"/>
                      </a:cubicBezTo>
                      <a:cubicBezTo>
                        <a:pt x="1514462" y="1555260"/>
                        <a:pt x="1529703" y="1567642"/>
                        <a:pt x="1543990" y="1580977"/>
                      </a:cubicBezTo>
                      <a:cubicBezTo>
                        <a:pt x="1619237" y="1653367"/>
                        <a:pt x="1594472" y="1798147"/>
                        <a:pt x="1498270" y="1840057"/>
                      </a:cubicBezTo>
                      <a:cubicBezTo>
                        <a:pt x="1460170" y="1857202"/>
                        <a:pt x="1421117" y="1851487"/>
                        <a:pt x="1385874" y="1827675"/>
                      </a:cubicBezTo>
                      <a:cubicBezTo>
                        <a:pt x="1339203" y="1796242"/>
                        <a:pt x="1312532" y="1750522"/>
                        <a:pt x="1297292" y="1698135"/>
                      </a:cubicBezTo>
                      <a:cubicBezTo>
                        <a:pt x="1270622" y="1607647"/>
                        <a:pt x="1270622" y="1515255"/>
                        <a:pt x="1287767" y="1421910"/>
                      </a:cubicBezTo>
                      <a:cubicBezTo>
                        <a:pt x="1329678" y="1194262"/>
                        <a:pt x="1410640" y="979950"/>
                        <a:pt x="1504937" y="769447"/>
                      </a:cubicBezTo>
                      <a:cubicBezTo>
                        <a:pt x="1513509" y="750397"/>
                        <a:pt x="1522082" y="731347"/>
                        <a:pt x="1529703" y="712297"/>
                      </a:cubicBezTo>
                      <a:cubicBezTo>
                        <a:pt x="1530655" y="710392"/>
                        <a:pt x="1529703" y="707535"/>
                        <a:pt x="1528749" y="703725"/>
                      </a:cubicBezTo>
                      <a:cubicBezTo>
                        <a:pt x="1524940" y="702772"/>
                        <a:pt x="1522082" y="701820"/>
                        <a:pt x="1520178" y="702772"/>
                      </a:cubicBezTo>
                      <a:cubicBezTo>
                        <a:pt x="1501128" y="710392"/>
                        <a:pt x="1482078" y="718964"/>
                        <a:pt x="1463028" y="727537"/>
                      </a:cubicBezTo>
                      <a:cubicBezTo>
                        <a:pt x="1252524" y="820882"/>
                        <a:pt x="1038212" y="902797"/>
                        <a:pt x="810565" y="944707"/>
                      </a:cubicBezTo>
                      <a:cubicBezTo>
                        <a:pt x="717220" y="961852"/>
                        <a:pt x="625780" y="962805"/>
                        <a:pt x="534340" y="935182"/>
                      </a:cubicBezTo>
                      <a:cubicBezTo>
                        <a:pt x="481953" y="919942"/>
                        <a:pt x="436232" y="893272"/>
                        <a:pt x="404799" y="846600"/>
                      </a:cubicBezTo>
                      <a:cubicBezTo>
                        <a:pt x="380987" y="811357"/>
                        <a:pt x="376224" y="772305"/>
                        <a:pt x="392417" y="734205"/>
                      </a:cubicBezTo>
                      <a:cubicBezTo>
                        <a:pt x="434328" y="638002"/>
                        <a:pt x="579107" y="613237"/>
                        <a:pt x="651497" y="688485"/>
                      </a:cubicBezTo>
                      <a:cubicBezTo>
                        <a:pt x="664832" y="702772"/>
                        <a:pt x="678167" y="718012"/>
                        <a:pt x="691503" y="734205"/>
                      </a:cubicBezTo>
                      <a:cubicBezTo>
                        <a:pt x="701028" y="725632"/>
                        <a:pt x="707695" y="722775"/>
                        <a:pt x="710553" y="717060"/>
                      </a:cubicBezTo>
                      <a:cubicBezTo>
                        <a:pt x="715315" y="709439"/>
                        <a:pt x="718172" y="699914"/>
                        <a:pt x="720078" y="691342"/>
                      </a:cubicBezTo>
                      <a:cubicBezTo>
                        <a:pt x="737222" y="609427"/>
                        <a:pt x="693407" y="528464"/>
                        <a:pt x="613397" y="493222"/>
                      </a:cubicBezTo>
                      <a:cubicBezTo>
                        <a:pt x="504812" y="445597"/>
                        <a:pt x="348603" y="490364"/>
                        <a:pt x="275259" y="589425"/>
                      </a:cubicBezTo>
                      <a:cubicBezTo>
                        <a:pt x="191440" y="703725"/>
                        <a:pt x="213347" y="848505"/>
                        <a:pt x="331457" y="940897"/>
                      </a:cubicBezTo>
                      <a:cubicBezTo>
                        <a:pt x="361937" y="964710"/>
                        <a:pt x="398132" y="982807"/>
                        <a:pt x="436232" y="1006620"/>
                      </a:cubicBezTo>
                      <a:cubicBezTo>
                        <a:pt x="365747" y="999000"/>
                        <a:pt x="304787" y="979950"/>
                        <a:pt x="246684" y="949470"/>
                      </a:cubicBezTo>
                      <a:cubicBezTo>
                        <a:pt x="161912" y="904702"/>
                        <a:pt x="104762" y="835170"/>
                        <a:pt x="79997" y="743730"/>
                      </a:cubicBezTo>
                      <a:cubicBezTo>
                        <a:pt x="38087" y="586567"/>
                        <a:pt x="59042" y="440835"/>
                        <a:pt x="172390" y="314152"/>
                      </a:cubicBezTo>
                      <a:cubicBezTo>
                        <a:pt x="299072" y="172230"/>
                        <a:pt x="528624" y="112222"/>
                        <a:pt x="705790" y="249382"/>
                      </a:cubicBezTo>
                      <a:cubicBezTo>
                        <a:pt x="762940" y="293197"/>
                        <a:pt x="815328" y="342727"/>
                        <a:pt x="868667" y="391305"/>
                      </a:cubicBezTo>
                      <a:cubicBezTo>
                        <a:pt x="942009" y="458932"/>
                        <a:pt x="1012495" y="530370"/>
                        <a:pt x="1103934" y="575137"/>
                      </a:cubicBezTo>
                      <a:cubicBezTo>
                        <a:pt x="1199184" y="621810"/>
                        <a:pt x="1297292" y="638002"/>
                        <a:pt x="1401115" y="606570"/>
                      </a:cubicBezTo>
                      <a:cubicBezTo>
                        <a:pt x="1483982" y="581805"/>
                        <a:pt x="1560182" y="542752"/>
                        <a:pt x="1633524" y="496080"/>
                      </a:cubicBezTo>
                      <a:cubicBezTo>
                        <a:pt x="1644003" y="489412"/>
                        <a:pt x="1652574" y="479887"/>
                        <a:pt x="1671624" y="463695"/>
                      </a:cubicBezTo>
                      <a:cubicBezTo>
                        <a:pt x="1594472" y="441787"/>
                        <a:pt x="1523987" y="429405"/>
                        <a:pt x="1460170" y="401782"/>
                      </a:cubicBezTo>
                      <a:cubicBezTo>
                        <a:pt x="1393495" y="371302"/>
                        <a:pt x="1331582" y="328439"/>
                        <a:pt x="1270622" y="286530"/>
                      </a:cubicBezTo>
                      <a:cubicBezTo>
                        <a:pt x="1254430" y="275100"/>
                        <a:pt x="1237284" y="263670"/>
                        <a:pt x="1221092" y="251287"/>
                      </a:cubicBezTo>
                      <a:lnTo>
                        <a:pt x="1221092" y="251287"/>
                      </a:lnTo>
                      <a:cubicBezTo>
                        <a:pt x="1220140" y="251287"/>
                        <a:pt x="1220140" y="250335"/>
                        <a:pt x="1219187" y="249382"/>
                      </a:cubicBezTo>
                      <a:cubicBezTo>
                        <a:pt x="1195374" y="232237"/>
                        <a:pt x="1171562" y="213187"/>
                        <a:pt x="1148703" y="192232"/>
                      </a:cubicBezTo>
                      <a:cubicBezTo>
                        <a:pt x="958203" y="48405"/>
                        <a:pt x="583870" y="-151620"/>
                        <a:pt x="189534" y="181755"/>
                      </a:cubicBezTo>
                      <a:cubicBezTo>
                        <a:pt x="54280" y="305580"/>
                        <a:pt x="-8586" y="457980"/>
                        <a:pt x="940" y="641812"/>
                      </a:cubicBezTo>
                      <a:cubicBezTo>
                        <a:pt x="10465" y="837075"/>
                        <a:pt x="124765" y="984712"/>
                        <a:pt x="314312" y="1039005"/>
                      </a:cubicBezTo>
                      <a:cubicBezTo>
                        <a:pt x="449567" y="1077105"/>
                        <a:pt x="584822" y="1073295"/>
                        <a:pt x="721030" y="1044720"/>
                      </a:cubicBezTo>
                      <a:cubicBezTo>
                        <a:pt x="910578" y="1005667"/>
                        <a:pt x="1093457" y="948517"/>
                        <a:pt x="1272528" y="875175"/>
                      </a:cubicBezTo>
                      <a:cubicBezTo>
                        <a:pt x="1311580" y="858982"/>
                        <a:pt x="1352537" y="845647"/>
                        <a:pt x="1403972" y="826597"/>
                      </a:cubicBezTo>
                      <a:cubicBezTo>
                        <a:pt x="1384922" y="878032"/>
                        <a:pt x="1371587" y="918989"/>
                        <a:pt x="1355395" y="958042"/>
                      </a:cubicBezTo>
                      <a:cubicBezTo>
                        <a:pt x="1282053" y="1137112"/>
                        <a:pt x="1224903" y="1319992"/>
                        <a:pt x="1185849" y="1509539"/>
                      </a:cubicBezTo>
                      <a:cubicBezTo>
                        <a:pt x="1157274" y="1645747"/>
                        <a:pt x="1153465" y="1781002"/>
                        <a:pt x="1191565" y="1916257"/>
                      </a:cubicBezTo>
                      <a:cubicBezTo>
                        <a:pt x="1245857" y="2105805"/>
                        <a:pt x="1392542" y="2219152"/>
                        <a:pt x="1588757" y="2229630"/>
                      </a:cubicBezTo>
                      <a:cubicBezTo>
                        <a:pt x="1775447" y="2241060"/>
                        <a:pt x="1926895" y="2178195"/>
                        <a:pt x="2050720" y="2042939"/>
                      </a:cubicBezTo>
                      <a:close/>
                      <a:moveTo>
                        <a:pt x="581965" y="67455"/>
                      </a:moveTo>
                      <a:cubicBezTo>
                        <a:pt x="744842" y="40785"/>
                        <a:pt x="892480" y="74122"/>
                        <a:pt x="1022972" y="178897"/>
                      </a:cubicBezTo>
                      <a:cubicBezTo>
                        <a:pt x="1107745" y="246525"/>
                        <a:pt x="1193470" y="315105"/>
                        <a:pt x="1284909" y="375112"/>
                      </a:cubicBezTo>
                      <a:cubicBezTo>
                        <a:pt x="1347774" y="417022"/>
                        <a:pt x="1420165" y="444645"/>
                        <a:pt x="1488745" y="478935"/>
                      </a:cubicBezTo>
                      <a:cubicBezTo>
                        <a:pt x="1500174" y="484650"/>
                        <a:pt x="1511605" y="489412"/>
                        <a:pt x="1525892" y="495127"/>
                      </a:cubicBezTo>
                      <a:cubicBezTo>
                        <a:pt x="1373492" y="590377"/>
                        <a:pt x="1248715" y="577995"/>
                        <a:pt x="1144892" y="527512"/>
                      </a:cubicBezTo>
                      <a:cubicBezTo>
                        <a:pt x="1077265" y="494175"/>
                        <a:pt x="1022020" y="445597"/>
                        <a:pt x="966774" y="396067"/>
                      </a:cubicBezTo>
                      <a:cubicBezTo>
                        <a:pt x="863905" y="302722"/>
                        <a:pt x="768655" y="199852"/>
                        <a:pt x="624828" y="136035"/>
                      </a:cubicBezTo>
                      <a:cubicBezTo>
                        <a:pt x="740080" y="147464"/>
                        <a:pt x="829615" y="182707"/>
                        <a:pt x="910578" y="237952"/>
                      </a:cubicBezTo>
                      <a:cubicBezTo>
                        <a:pt x="988682" y="291292"/>
                        <a:pt x="1062978" y="351300"/>
                        <a:pt x="1139178" y="407497"/>
                      </a:cubicBezTo>
                      <a:cubicBezTo>
                        <a:pt x="1162037" y="424642"/>
                        <a:pt x="1182040" y="448455"/>
                        <a:pt x="1224903" y="449407"/>
                      </a:cubicBezTo>
                      <a:cubicBezTo>
                        <a:pt x="1165847" y="393210"/>
                        <a:pt x="1115365" y="342727"/>
                        <a:pt x="1062024" y="295102"/>
                      </a:cubicBezTo>
                      <a:cubicBezTo>
                        <a:pt x="923912" y="170325"/>
                        <a:pt x="774370" y="73170"/>
                        <a:pt x="581965" y="67455"/>
                      </a:cubicBezTo>
                      <a:close/>
                      <a:moveTo>
                        <a:pt x="380987" y="648480"/>
                      </a:moveTo>
                      <a:cubicBezTo>
                        <a:pt x="382892" y="637050"/>
                        <a:pt x="385749" y="630382"/>
                        <a:pt x="383845" y="624667"/>
                      </a:cubicBezTo>
                      <a:cubicBezTo>
                        <a:pt x="380987" y="617047"/>
                        <a:pt x="375272" y="611332"/>
                        <a:pt x="371462" y="603712"/>
                      </a:cubicBezTo>
                      <a:cubicBezTo>
                        <a:pt x="476237" y="527512"/>
                        <a:pt x="570534" y="525607"/>
                        <a:pt x="634353" y="607522"/>
                      </a:cubicBezTo>
                      <a:cubicBezTo>
                        <a:pt x="539103" y="578947"/>
                        <a:pt x="458140" y="595139"/>
                        <a:pt x="380987" y="648480"/>
                      </a:cubicBezTo>
                      <a:close/>
                      <a:moveTo>
                        <a:pt x="1585899" y="1853392"/>
                      </a:moveTo>
                      <a:cubicBezTo>
                        <a:pt x="1640192" y="1776239"/>
                        <a:pt x="1655432" y="1695277"/>
                        <a:pt x="1625905" y="1600980"/>
                      </a:cubicBezTo>
                      <a:cubicBezTo>
                        <a:pt x="1708772" y="1664797"/>
                        <a:pt x="1706867" y="1759095"/>
                        <a:pt x="1629715" y="1862917"/>
                      </a:cubicBezTo>
                      <a:cubicBezTo>
                        <a:pt x="1623047" y="1858155"/>
                        <a:pt x="1616380" y="1852439"/>
                        <a:pt x="1608759" y="1850535"/>
                      </a:cubicBezTo>
                      <a:cubicBezTo>
                        <a:pt x="1603997" y="1849582"/>
                        <a:pt x="1597330" y="1852439"/>
                        <a:pt x="1585899" y="1853392"/>
                      </a:cubicBezTo>
                      <a:close/>
                      <a:moveTo>
                        <a:pt x="2166924" y="1652414"/>
                      </a:moveTo>
                      <a:cubicBezTo>
                        <a:pt x="2161209" y="1460010"/>
                        <a:pt x="2064055" y="1310467"/>
                        <a:pt x="1941182" y="1173307"/>
                      </a:cubicBezTo>
                      <a:cubicBezTo>
                        <a:pt x="1893557" y="1119967"/>
                        <a:pt x="1843074" y="1069485"/>
                        <a:pt x="1786878" y="1010430"/>
                      </a:cubicBezTo>
                      <a:cubicBezTo>
                        <a:pt x="1786878" y="1053292"/>
                        <a:pt x="1811642" y="1073295"/>
                        <a:pt x="1828787" y="1096155"/>
                      </a:cubicBezTo>
                      <a:cubicBezTo>
                        <a:pt x="1884984" y="1172355"/>
                        <a:pt x="1944992" y="1246650"/>
                        <a:pt x="1998332" y="1324755"/>
                      </a:cubicBezTo>
                      <a:cubicBezTo>
                        <a:pt x="2053578" y="1405717"/>
                        <a:pt x="2089772" y="1495252"/>
                        <a:pt x="2100249" y="1610505"/>
                      </a:cubicBezTo>
                      <a:cubicBezTo>
                        <a:pt x="2036432" y="1465725"/>
                        <a:pt x="1932609" y="1371427"/>
                        <a:pt x="1840217" y="1268557"/>
                      </a:cubicBezTo>
                      <a:cubicBezTo>
                        <a:pt x="1790687" y="1213312"/>
                        <a:pt x="1741157" y="1158067"/>
                        <a:pt x="1707820" y="1090439"/>
                      </a:cubicBezTo>
                      <a:cubicBezTo>
                        <a:pt x="1656384" y="986617"/>
                        <a:pt x="1644003" y="861839"/>
                        <a:pt x="1740205" y="709439"/>
                      </a:cubicBezTo>
                      <a:cubicBezTo>
                        <a:pt x="1746872" y="723727"/>
                        <a:pt x="1751634" y="736110"/>
                        <a:pt x="1756397" y="746587"/>
                      </a:cubicBezTo>
                      <a:cubicBezTo>
                        <a:pt x="1790687" y="815167"/>
                        <a:pt x="1818309" y="886605"/>
                        <a:pt x="1860220" y="950422"/>
                      </a:cubicBezTo>
                      <a:cubicBezTo>
                        <a:pt x="1920228" y="1040910"/>
                        <a:pt x="1987855" y="1126635"/>
                        <a:pt x="2056434" y="1212360"/>
                      </a:cubicBezTo>
                      <a:cubicBezTo>
                        <a:pt x="2160257" y="1342852"/>
                        <a:pt x="2193595" y="1489537"/>
                        <a:pt x="2166924" y="165241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13685520" y="-4329112"/>
                  <a:ext cx="163829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29" h="163830" extrusionOk="0">
                      <a:moveTo>
                        <a:pt x="163830" y="127635"/>
                      </a:moveTo>
                      <a:cubicBezTo>
                        <a:pt x="110490" y="139065"/>
                        <a:pt x="60007" y="150495"/>
                        <a:pt x="0" y="163830"/>
                      </a:cubicBezTo>
                      <a:cubicBezTo>
                        <a:pt x="13334" y="103823"/>
                        <a:pt x="24765" y="53340"/>
                        <a:pt x="36194" y="0"/>
                      </a:cubicBezTo>
                      <a:cubicBezTo>
                        <a:pt x="81915" y="0"/>
                        <a:pt x="123825" y="0"/>
                        <a:pt x="163830" y="0"/>
                      </a:cubicBezTo>
                      <a:cubicBezTo>
                        <a:pt x="163830" y="39052"/>
                        <a:pt x="163830" y="81915"/>
                        <a:pt x="16383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9" name="Google Shape;39;p2"/>
              <p:cNvSpPr/>
              <p:nvPr/>
            </p:nvSpPr>
            <p:spPr>
              <a:xfrm>
                <a:off x="12097702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3637598" y="3637597"/>
                    </a:moveTo>
                    <a:lnTo>
                      <a:pt x="3581400" y="3637597"/>
                    </a:lnTo>
                    <a:lnTo>
                      <a:pt x="3581400" y="56197"/>
                    </a:lnTo>
                    <a:lnTo>
                      <a:pt x="0" y="56197"/>
                    </a:lnTo>
                    <a:lnTo>
                      <a:pt x="0" y="0"/>
                    </a:lnTo>
                    <a:lnTo>
                      <a:pt x="363759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2097702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4499907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1090613" y="1062038"/>
                    </a:moveTo>
                    <a:lnTo>
                      <a:pt x="1034415" y="1062038"/>
                    </a:lnTo>
                    <a:lnTo>
                      <a:pt x="1034415" y="56198"/>
                    </a:lnTo>
                    <a:lnTo>
                      <a:pt x="0" y="56198"/>
                    </a:lnTo>
                    <a:lnTo>
                      <a:pt x="0" y="0"/>
                    </a:lnTo>
                    <a:lnTo>
                      <a:pt x="1090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5534322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" name="Google Shape;43;p2"/>
            <p:cNvGrpSpPr/>
            <p:nvPr/>
          </p:nvGrpSpPr>
          <p:grpSpPr>
            <a:xfrm>
              <a:off x="7701374" y="3678019"/>
              <a:ext cx="1246867" cy="1250702"/>
              <a:chOff x="11988062" y="9539178"/>
              <a:chExt cx="3718662" cy="3730099"/>
            </a:xfrm>
          </p:grpSpPr>
          <p:sp>
            <p:nvSpPr>
              <p:cNvPr id="44" name="Google Shape;44;p2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"/>
          <p:cNvPicPr preferRelativeResize="0"/>
          <p:nvPr/>
        </p:nvPicPr>
        <p:blipFill rotWithShape="1">
          <a:blip r:embed="rId2">
            <a:alphaModFix amt="25000"/>
          </a:blip>
          <a:srcRect l="18916" b="18916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3"/>
          <p:cNvGrpSpPr/>
          <p:nvPr/>
        </p:nvGrpSpPr>
        <p:grpSpPr>
          <a:xfrm>
            <a:off x="195759" y="214778"/>
            <a:ext cx="8752483" cy="4713943"/>
            <a:chOff x="195759" y="214778"/>
            <a:chExt cx="8752483" cy="4713943"/>
          </a:xfrm>
        </p:grpSpPr>
        <p:grpSp>
          <p:nvGrpSpPr>
            <p:cNvPr id="52" name="Google Shape;52;p3"/>
            <p:cNvGrpSpPr/>
            <p:nvPr/>
          </p:nvGrpSpPr>
          <p:grpSpPr>
            <a:xfrm rot="10800000" flipH="1">
              <a:off x="195759" y="214778"/>
              <a:ext cx="1246868" cy="1250634"/>
              <a:chOff x="-3751897" y="9539379"/>
              <a:chExt cx="3718663" cy="3729897"/>
            </a:xfrm>
          </p:grpSpPr>
          <p:sp>
            <p:nvSpPr>
              <p:cNvPr id="53" name="Google Shape;53;p3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 rot="10800000" flipH="1">
              <a:off x="7701374" y="214778"/>
              <a:ext cx="1246867" cy="1250702"/>
              <a:chOff x="11988062" y="9539178"/>
              <a:chExt cx="3718662" cy="3730099"/>
            </a:xfrm>
          </p:grpSpPr>
          <p:sp>
            <p:nvSpPr>
              <p:cNvPr id="59" name="Google Shape;59;p3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3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7701374" y="3678019"/>
              <a:ext cx="1246867" cy="1250702"/>
              <a:chOff x="11988062" y="9539178"/>
              <a:chExt cx="3718662" cy="3730099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2042100" y="1937580"/>
            <a:ext cx="5067600" cy="169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7" name="Google Shape;77;p3"/>
          <p:cNvSpPr txBox="1">
            <a:spLocks noGrp="1"/>
          </p:cNvSpPr>
          <p:nvPr>
            <p:ph type="title" idx="2" hasCustomPrompt="1"/>
          </p:nvPr>
        </p:nvSpPr>
        <p:spPr>
          <a:xfrm>
            <a:off x="3749850" y="899990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50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3"/>
          <p:cNvSpPr txBox="1">
            <a:spLocks noGrp="1"/>
          </p:cNvSpPr>
          <p:nvPr>
            <p:ph type="subTitle" idx="1"/>
          </p:nvPr>
        </p:nvSpPr>
        <p:spPr>
          <a:xfrm>
            <a:off x="2042100" y="3704990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7"/>
          <p:cNvPicPr preferRelativeResize="0"/>
          <p:nvPr/>
        </p:nvPicPr>
        <p:blipFill rotWithShape="1">
          <a:blip r:embed="rId2">
            <a:alphaModFix amt="25000"/>
          </a:blip>
          <a:srcRect l="26632" b="2663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7"/>
          <p:cNvGrpSpPr/>
          <p:nvPr/>
        </p:nvGrpSpPr>
        <p:grpSpPr>
          <a:xfrm>
            <a:off x="408690" y="214778"/>
            <a:ext cx="8539551" cy="3546643"/>
            <a:chOff x="408690" y="214778"/>
            <a:chExt cx="8539551" cy="3546643"/>
          </a:xfrm>
        </p:grpSpPr>
        <p:grpSp>
          <p:nvGrpSpPr>
            <p:cNvPr id="138" name="Google Shape;138;p7"/>
            <p:cNvGrpSpPr/>
            <p:nvPr/>
          </p:nvGrpSpPr>
          <p:grpSpPr>
            <a:xfrm flipH="1">
              <a:off x="408690" y="1382078"/>
              <a:ext cx="609063" cy="2379343"/>
              <a:chOff x="11051570" y="-762952"/>
              <a:chExt cx="2208350" cy="8623934"/>
            </a:xfrm>
          </p:grpSpPr>
          <p:sp>
            <p:nvSpPr>
              <p:cNvPr id="139" name="Google Shape;139;p7"/>
              <p:cNvSpPr/>
              <p:nvPr/>
            </p:nvSpPr>
            <p:spPr>
              <a:xfrm>
                <a:off x="11269581" y="-762952"/>
                <a:ext cx="1630126" cy="8623934"/>
              </a:xfrm>
              <a:custGeom>
                <a:avLst/>
                <a:gdLst/>
                <a:ahLst/>
                <a:cxnLst/>
                <a:rect l="l" t="t" r="r" b="b"/>
                <a:pathLst>
                  <a:path w="1630126" h="8623934" extrusionOk="0">
                    <a:moveTo>
                      <a:pt x="773829" y="4590098"/>
                    </a:moveTo>
                    <a:cubicBezTo>
                      <a:pt x="775734" y="4592955"/>
                      <a:pt x="778592" y="4594860"/>
                      <a:pt x="780496" y="4597718"/>
                    </a:cubicBezTo>
                    <a:cubicBezTo>
                      <a:pt x="771924" y="4604385"/>
                      <a:pt x="762399" y="4612005"/>
                      <a:pt x="753826" y="4618673"/>
                    </a:cubicBezTo>
                    <a:cubicBezTo>
                      <a:pt x="722394" y="4652010"/>
                      <a:pt x="690009" y="4685348"/>
                      <a:pt x="658576" y="4718685"/>
                    </a:cubicBezTo>
                    <a:cubicBezTo>
                      <a:pt x="432834" y="4961573"/>
                      <a:pt x="313771" y="5250180"/>
                      <a:pt x="289006" y="5579745"/>
                    </a:cubicBezTo>
                    <a:cubicBezTo>
                      <a:pt x="287101" y="5605463"/>
                      <a:pt x="281386" y="5633085"/>
                      <a:pt x="305199" y="5657850"/>
                    </a:cubicBezTo>
                    <a:cubicBezTo>
                      <a:pt x="312819" y="5649278"/>
                      <a:pt x="319486" y="5642610"/>
                      <a:pt x="324249" y="5634990"/>
                    </a:cubicBezTo>
                    <a:cubicBezTo>
                      <a:pt x="385209" y="5549265"/>
                      <a:pt x="456646" y="5473065"/>
                      <a:pt x="549039" y="5419725"/>
                    </a:cubicBezTo>
                    <a:cubicBezTo>
                      <a:pt x="659529" y="5356860"/>
                      <a:pt x="732871" y="5262563"/>
                      <a:pt x="779544" y="5145405"/>
                    </a:cubicBezTo>
                    <a:cubicBezTo>
                      <a:pt x="810024" y="5068253"/>
                      <a:pt x="840504" y="4992053"/>
                      <a:pt x="873842" y="4915853"/>
                    </a:cubicBezTo>
                    <a:cubicBezTo>
                      <a:pt x="928134" y="4792028"/>
                      <a:pt x="1002429" y="4681538"/>
                      <a:pt x="1100536" y="4588193"/>
                    </a:cubicBezTo>
                    <a:cubicBezTo>
                      <a:pt x="1229124" y="4466273"/>
                      <a:pt x="1384381" y="4393883"/>
                      <a:pt x="1550117" y="4339590"/>
                    </a:cubicBezTo>
                    <a:cubicBezTo>
                      <a:pt x="1572024" y="4331970"/>
                      <a:pt x="1593931" y="4325303"/>
                      <a:pt x="1630126" y="4313873"/>
                    </a:cubicBezTo>
                    <a:cubicBezTo>
                      <a:pt x="1598694" y="4301490"/>
                      <a:pt x="1581549" y="4293870"/>
                      <a:pt x="1564404" y="4288155"/>
                    </a:cubicBezTo>
                    <a:cubicBezTo>
                      <a:pt x="1525351" y="4273868"/>
                      <a:pt x="1486299" y="4262438"/>
                      <a:pt x="1447246" y="4247198"/>
                    </a:cubicBezTo>
                    <a:cubicBezTo>
                      <a:pt x="1199596" y="4153853"/>
                      <a:pt x="1011954" y="3992880"/>
                      <a:pt x="895749" y="3753803"/>
                    </a:cubicBezTo>
                    <a:cubicBezTo>
                      <a:pt x="857649" y="3675698"/>
                      <a:pt x="825264" y="3593783"/>
                      <a:pt x="793831" y="3511868"/>
                    </a:cubicBezTo>
                    <a:cubicBezTo>
                      <a:pt x="742396" y="3374708"/>
                      <a:pt x="661434" y="3264218"/>
                      <a:pt x="530942" y="3192780"/>
                    </a:cubicBezTo>
                    <a:cubicBezTo>
                      <a:pt x="452836" y="3149918"/>
                      <a:pt x="396639" y="3082290"/>
                      <a:pt x="340442" y="3013710"/>
                    </a:cubicBezTo>
                    <a:cubicBezTo>
                      <a:pt x="328059" y="2999423"/>
                      <a:pt x="317581" y="2984183"/>
                      <a:pt x="296626" y="2957513"/>
                    </a:cubicBezTo>
                    <a:cubicBezTo>
                      <a:pt x="292817" y="2990850"/>
                      <a:pt x="287101" y="3011805"/>
                      <a:pt x="288054" y="3032760"/>
                    </a:cubicBezTo>
                    <a:cubicBezTo>
                      <a:pt x="289959" y="3078480"/>
                      <a:pt x="292817" y="3125153"/>
                      <a:pt x="300436" y="3170873"/>
                    </a:cubicBezTo>
                    <a:cubicBezTo>
                      <a:pt x="356634" y="3489960"/>
                      <a:pt x="495699" y="3765233"/>
                      <a:pt x="736681" y="3984308"/>
                    </a:cubicBezTo>
                    <a:cubicBezTo>
                      <a:pt x="748111" y="3994785"/>
                      <a:pt x="757636" y="4006215"/>
                      <a:pt x="769067" y="4017645"/>
                    </a:cubicBezTo>
                    <a:cubicBezTo>
                      <a:pt x="747159" y="4015740"/>
                      <a:pt x="730014" y="4007168"/>
                      <a:pt x="715726" y="3995738"/>
                    </a:cubicBezTo>
                    <a:cubicBezTo>
                      <a:pt x="637621" y="3933825"/>
                      <a:pt x="555706" y="3875723"/>
                      <a:pt x="483317" y="3807143"/>
                    </a:cubicBezTo>
                    <a:cubicBezTo>
                      <a:pt x="286149" y="3621405"/>
                      <a:pt x="141369" y="3404235"/>
                      <a:pt x="88029" y="3132773"/>
                    </a:cubicBezTo>
                    <a:cubicBezTo>
                      <a:pt x="56596" y="2973705"/>
                      <a:pt x="61359" y="2819400"/>
                      <a:pt x="122319" y="2667000"/>
                    </a:cubicBezTo>
                    <a:cubicBezTo>
                      <a:pt x="192804" y="2491740"/>
                      <a:pt x="373779" y="2345055"/>
                      <a:pt x="617619" y="2327910"/>
                    </a:cubicBezTo>
                    <a:cubicBezTo>
                      <a:pt x="617619" y="2364105"/>
                      <a:pt x="617619" y="2400300"/>
                      <a:pt x="617619" y="2436495"/>
                    </a:cubicBezTo>
                    <a:cubicBezTo>
                      <a:pt x="616667" y="2539365"/>
                      <a:pt x="631906" y="2640330"/>
                      <a:pt x="663339" y="2738438"/>
                    </a:cubicBezTo>
                    <a:cubicBezTo>
                      <a:pt x="710964" y="2886075"/>
                      <a:pt x="796689" y="3002280"/>
                      <a:pt x="948136" y="3059430"/>
                    </a:cubicBezTo>
                    <a:cubicBezTo>
                      <a:pt x="1158639" y="3139440"/>
                      <a:pt x="1365331" y="3017520"/>
                      <a:pt x="1380571" y="2801303"/>
                    </a:cubicBezTo>
                    <a:cubicBezTo>
                      <a:pt x="1392001" y="2631758"/>
                      <a:pt x="1328184" y="2492693"/>
                      <a:pt x="1193881" y="2386965"/>
                    </a:cubicBezTo>
                    <a:cubicBezTo>
                      <a:pt x="1070056" y="2290763"/>
                      <a:pt x="926229" y="2252663"/>
                      <a:pt x="771924" y="2245043"/>
                    </a:cubicBezTo>
                    <a:cubicBezTo>
                      <a:pt x="748111" y="2244090"/>
                      <a:pt x="724299" y="2245043"/>
                      <a:pt x="690961" y="2245043"/>
                    </a:cubicBezTo>
                    <a:cubicBezTo>
                      <a:pt x="714774" y="2130743"/>
                      <a:pt x="735729" y="2026920"/>
                      <a:pt x="757636" y="1923098"/>
                    </a:cubicBezTo>
                    <a:cubicBezTo>
                      <a:pt x="791926" y="1765935"/>
                      <a:pt x="830026" y="1610678"/>
                      <a:pt x="860506" y="1453515"/>
                    </a:cubicBezTo>
                    <a:cubicBezTo>
                      <a:pt x="892892" y="1283018"/>
                      <a:pt x="895749" y="1109663"/>
                      <a:pt x="877651" y="937260"/>
                    </a:cubicBezTo>
                    <a:cubicBezTo>
                      <a:pt x="857649" y="741998"/>
                      <a:pt x="796689" y="557213"/>
                      <a:pt x="711917" y="381000"/>
                    </a:cubicBezTo>
                    <a:cubicBezTo>
                      <a:pt x="646194" y="243840"/>
                      <a:pt x="568089" y="115253"/>
                      <a:pt x="446169" y="20003"/>
                    </a:cubicBezTo>
                    <a:cubicBezTo>
                      <a:pt x="436644" y="12383"/>
                      <a:pt x="424261" y="6668"/>
                      <a:pt x="413784" y="0"/>
                    </a:cubicBezTo>
                    <a:cubicBezTo>
                      <a:pt x="424261" y="39053"/>
                      <a:pt x="443311" y="69533"/>
                      <a:pt x="458551" y="101918"/>
                    </a:cubicBezTo>
                    <a:cubicBezTo>
                      <a:pt x="477601" y="143828"/>
                      <a:pt x="499509" y="185738"/>
                      <a:pt x="506176" y="230505"/>
                    </a:cubicBezTo>
                    <a:cubicBezTo>
                      <a:pt x="519511" y="321945"/>
                      <a:pt x="529036" y="414338"/>
                      <a:pt x="529036" y="505778"/>
                    </a:cubicBezTo>
                    <a:cubicBezTo>
                      <a:pt x="529036" y="602933"/>
                      <a:pt x="518559" y="700088"/>
                      <a:pt x="508081" y="796290"/>
                    </a:cubicBezTo>
                    <a:cubicBezTo>
                      <a:pt x="498556" y="880110"/>
                      <a:pt x="502367" y="962025"/>
                      <a:pt x="524274" y="1042035"/>
                    </a:cubicBezTo>
                    <a:cubicBezTo>
                      <a:pt x="543324" y="1114425"/>
                      <a:pt x="571899" y="1184910"/>
                      <a:pt x="600474" y="1254443"/>
                    </a:cubicBezTo>
                    <a:cubicBezTo>
                      <a:pt x="647146" y="1367790"/>
                      <a:pt x="679531" y="1483995"/>
                      <a:pt x="690009" y="1605915"/>
                    </a:cubicBezTo>
                    <a:cubicBezTo>
                      <a:pt x="709059" y="1824038"/>
                      <a:pt x="665244" y="2035493"/>
                      <a:pt x="624286" y="2249805"/>
                    </a:cubicBezTo>
                    <a:cubicBezTo>
                      <a:pt x="584281" y="2258378"/>
                      <a:pt x="546181" y="2265045"/>
                      <a:pt x="509034" y="2274570"/>
                    </a:cubicBezTo>
                    <a:cubicBezTo>
                      <a:pt x="258526" y="2341245"/>
                      <a:pt x="88029" y="2490788"/>
                      <a:pt x="23259" y="2747010"/>
                    </a:cubicBezTo>
                    <a:cubicBezTo>
                      <a:pt x="-12936" y="2888933"/>
                      <a:pt x="-3411" y="3031808"/>
                      <a:pt x="28021" y="3173730"/>
                    </a:cubicBezTo>
                    <a:cubicBezTo>
                      <a:pt x="82314" y="3421380"/>
                      <a:pt x="214711" y="3625215"/>
                      <a:pt x="389019" y="3804285"/>
                    </a:cubicBezTo>
                    <a:cubicBezTo>
                      <a:pt x="604284" y="4025265"/>
                      <a:pt x="859554" y="4177665"/>
                      <a:pt x="1151971" y="4273868"/>
                    </a:cubicBezTo>
                    <a:cubicBezTo>
                      <a:pt x="1183404" y="4284345"/>
                      <a:pt x="1214836" y="4296728"/>
                      <a:pt x="1249126" y="4309110"/>
                    </a:cubicBezTo>
                    <a:cubicBezTo>
                      <a:pt x="1240554" y="4315778"/>
                      <a:pt x="1237696" y="4319588"/>
                      <a:pt x="1233886" y="4321493"/>
                    </a:cubicBezTo>
                    <a:cubicBezTo>
                      <a:pt x="1220551" y="4326255"/>
                      <a:pt x="1206264" y="4331018"/>
                      <a:pt x="1191976" y="4334828"/>
                    </a:cubicBezTo>
                    <a:cubicBezTo>
                      <a:pt x="837646" y="4445318"/>
                      <a:pt x="534751" y="4635818"/>
                      <a:pt x="295674" y="4921568"/>
                    </a:cubicBezTo>
                    <a:cubicBezTo>
                      <a:pt x="95649" y="5160645"/>
                      <a:pt x="-11983" y="5432108"/>
                      <a:pt x="3256" y="5746433"/>
                    </a:cubicBezTo>
                    <a:cubicBezTo>
                      <a:pt x="8971" y="5865495"/>
                      <a:pt x="44214" y="5975985"/>
                      <a:pt x="108984" y="6075998"/>
                    </a:cubicBezTo>
                    <a:cubicBezTo>
                      <a:pt x="209949" y="6232208"/>
                      <a:pt x="361396" y="6313170"/>
                      <a:pt x="537609" y="6355080"/>
                    </a:cubicBezTo>
                    <a:cubicBezTo>
                      <a:pt x="568089" y="6361748"/>
                      <a:pt x="597617" y="6367463"/>
                      <a:pt x="625239" y="6373178"/>
                    </a:cubicBezTo>
                    <a:cubicBezTo>
                      <a:pt x="639526" y="6456045"/>
                      <a:pt x="651909" y="6530340"/>
                      <a:pt x="665244" y="6603683"/>
                    </a:cubicBezTo>
                    <a:cubicBezTo>
                      <a:pt x="694771" y="6770370"/>
                      <a:pt x="703344" y="6936105"/>
                      <a:pt x="677626" y="7104698"/>
                    </a:cubicBezTo>
                    <a:cubicBezTo>
                      <a:pt x="659529" y="7220903"/>
                      <a:pt x="618571" y="7330440"/>
                      <a:pt x="569994" y="7436168"/>
                    </a:cubicBezTo>
                    <a:cubicBezTo>
                      <a:pt x="522369" y="7542848"/>
                      <a:pt x="502367" y="7654290"/>
                      <a:pt x="504271" y="7769543"/>
                    </a:cubicBezTo>
                    <a:cubicBezTo>
                      <a:pt x="505224" y="7841933"/>
                      <a:pt x="512844" y="7915276"/>
                      <a:pt x="522369" y="7987665"/>
                    </a:cubicBezTo>
                    <a:cubicBezTo>
                      <a:pt x="539514" y="8123873"/>
                      <a:pt x="534751" y="8260080"/>
                      <a:pt x="507129" y="8394383"/>
                    </a:cubicBezTo>
                    <a:cubicBezTo>
                      <a:pt x="497604" y="8438197"/>
                      <a:pt x="475696" y="8480108"/>
                      <a:pt x="458551" y="8522970"/>
                    </a:cubicBezTo>
                    <a:cubicBezTo>
                      <a:pt x="446169" y="8553450"/>
                      <a:pt x="421404" y="8577263"/>
                      <a:pt x="411879" y="8623935"/>
                    </a:cubicBezTo>
                    <a:cubicBezTo>
                      <a:pt x="434739" y="8609647"/>
                      <a:pt x="448074" y="8604885"/>
                      <a:pt x="456646" y="8595360"/>
                    </a:cubicBezTo>
                    <a:cubicBezTo>
                      <a:pt x="505224" y="8544878"/>
                      <a:pt x="560469" y="8498205"/>
                      <a:pt x="598569" y="8440103"/>
                    </a:cubicBezTo>
                    <a:cubicBezTo>
                      <a:pt x="832884" y="8085773"/>
                      <a:pt x="925276" y="7696201"/>
                      <a:pt x="875746" y="7273290"/>
                    </a:cubicBezTo>
                    <a:cubicBezTo>
                      <a:pt x="855744" y="7100888"/>
                      <a:pt x="816692" y="6933248"/>
                      <a:pt x="774781" y="6766560"/>
                    </a:cubicBezTo>
                    <a:cubicBezTo>
                      <a:pt x="743349" y="6641783"/>
                      <a:pt x="714774" y="6517005"/>
                      <a:pt x="698581" y="6386513"/>
                    </a:cubicBezTo>
                    <a:cubicBezTo>
                      <a:pt x="715726" y="6384608"/>
                      <a:pt x="730014" y="6382703"/>
                      <a:pt x="744301" y="6380798"/>
                    </a:cubicBezTo>
                    <a:cubicBezTo>
                      <a:pt x="823359" y="6368415"/>
                      <a:pt x="905274" y="6364605"/>
                      <a:pt x="981474" y="6341745"/>
                    </a:cubicBezTo>
                    <a:cubicBezTo>
                      <a:pt x="1183404" y="6281738"/>
                      <a:pt x="1331042" y="6161723"/>
                      <a:pt x="1375809" y="5944553"/>
                    </a:cubicBezTo>
                    <a:cubicBezTo>
                      <a:pt x="1397717" y="5839778"/>
                      <a:pt x="1383429" y="5740718"/>
                      <a:pt x="1317706" y="5653088"/>
                    </a:cubicBezTo>
                    <a:cubicBezTo>
                      <a:pt x="1235792" y="5542598"/>
                      <a:pt x="1082439" y="5508308"/>
                      <a:pt x="941469" y="5566410"/>
                    </a:cubicBezTo>
                    <a:cubicBezTo>
                      <a:pt x="819549" y="5615940"/>
                      <a:pt x="737634" y="5704523"/>
                      <a:pt x="687151" y="5824538"/>
                    </a:cubicBezTo>
                    <a:cubicBezTo>
                      <a:pt x="639526" y="5937885"/>
                      <a:pt x="620476" y="6057900"/>
                      <a:pt x="618571" y="6179820"/>
                    </a:cubicBezTo>
                    <a:cubicBezTo>
                      <a:pt x="617619" y="6217920"/>
                      <a:pt x="618571" y="6256973"/>
                      <a:pt x="618571" y="6300788"/>
                    </a:cubicBezTo>
                    <a:cubicBezTo>
                      <a:pt x="423309" y="6270308"/>
                      <a:pt x="263289" y="6196013"/>
                      <a:pt x="159467" y="6026468"/>
                    </a:cubicBezTo>
                    <a:cubicBezTo>
                      <a:pt x="96601" y="5923598"/>
                      <a:pt x="71836" y="5810250"/>
                      <a:pt x="68979" y="5692140"/>
                    </a:cubicBezTo>
                    <a:cubicBezTo>
                      <a:pt x="66121" y="5559743"/>
                      <a:pt x="94696" y="5431155"/>
                      <a:pt x="141369" y="5307330"/>
                    </a:cubicBezTo>
                    <a:cubicBezTo>
                      <a:pt x="213759" y="5113973"/>
                      <a:pt x="337584" y="4955858"/>
                      <a:pt x="484269" y="4813935"/>
                    </a:cubicBezTo>
                    <a:cubicBezTo>
                      <a:pt x="565231" y="4735830"/>
                      <a:pt x="650956" y="4664393"/>
                      <a:pt x="749064" y="4610100"/>
                    </a:cubicBezTo>
                    <a:cubicBezTo>
                      <a:pt x="755731" y="4604385"/>
                      <a:pt x="764304" y="4597718"/>
                      <a:pt x="773829" y="4590098"/>
                    </a:cubicBezTo>
                    <a:close/>
                    <a:moveTo>
                      <a:pt x="1217694" y="2499360"/>
                    </a:moveTo>
                    <a:cubicBezTo>
                      <a:pt x="1298656" y="2586038"/>
                      <a:pt x="1329136" y="2691765"/>
                      <a:pt x="1316754" y="2808923"/>
                    </a:cubicBezTo>
                    <a:cubicBezTo>
                      <a:pt x="1298656" y="2969895"/>
                      <a:pt x="1155781" y="3060383"/>
                      <a:pt x="997667" y="3016568"/>
                    </a:cubicBezTo>
                    <a:cubicBezTo>
                      <a:pt x="890034" y="2987040"/>
                      <a:pt x="811929" y="2919413"/>
                      <a:pt x="764304" y="2822258"/>
                    </a:cubicBezTo>
                    <a:cubicBezTo>
                      <a:pt x="690009" y="2672715"/>
                      <a:pt x="672864" y="2511743"/>
                      <a:pt x="685246" y="2346960"/>
                    </a:cubicBezTo>
                    <a:cubicBezTo>
                      <a:pt x="686199" y="2337435"/>
                      <a:pt x="691914" y="2328863"/>
                      <a:pt x="698581" y="2312670"/>
                    </a:cubicBezTo>
                    <a:cubicBezTo>
                      <a:pt x="899559" y="2305050"/>
                      <a:pt x="1077676" y="2349818"/>
                      <a:pt x="1217694" y="2499360"/>
                    </a:cubicBezTo>
                    <a:close/>
                    <a:moveTo>
                      <a:pt x="681436" y="6174105"/>
                    </a:moveTo>
                    <a:cubicBezTo>
                      <a:pt x="685246" y="6052185"/>
                      <a:pt x="700486" y="5932170"/>
                      <a:pt x="754779" y="5820728"/>
                    </a:cubicBezTo>
                    <a:cubicBezTo>
                      <a:pt x="803356" y="5720715"/>
                      <a:pt x="876699" y="5647373"/>
                      <a:pt x="985284" y="5613083"/>
                    </a:cubicBezTo>
                    <a:cubicBezTo>
                      <a:pt x="1162449" y="5556885"/>
                      <a:pt x="1316754" y="5668328"/>
                      <a:pt x="1318659" y="5855018"/>
                    </a:cubicBezTo>
                    <a:cubicBezTo>
                      <a:pt x="1319611" y="6005513"/>
                      <a:pt x="1251984" y="6120765"/>
                      <a:pt x="1129111" y="6203633"/>
                    </a:cubicBezTo>
                    <a:cubicBezTo>
                      <a:pt x="1006239" y="6286500"/>
                      <a:pt x="869079" y="6318885"/>
                      <a:pt x="721442" y="6311265"/>
                    </a:cubicBezTo>
                    <a:cubicBezTo>
                      <a:pt x="711917" y="6311265"/>
                      <a:pt x="703344" y="6306503"/>
                      <a:pt x="693819" y="6304598"/>
                    </a:cubicBezTo>
                    <a:cubicBezTo>
                      <a:pt x="672864" y="6260783"/>
                      <a:pt x="679531" y="6216968"/>
                      <a:pt x="681436" y="6174105"/>
                    </a:cubicBezTo>
                    <a:close/>
                    <a:moveTo>
                      <a:pt x="589044" y="7809548"/>
                    </a:moveTo>
                    <a:cubicBezTo>
                      <a:pt x="581424" y="7682865"/>
                      <a:pt x="600474" y="7562851"/>
                      <a:pt x="652861" y="7447598"/>
                    </a:cubicBezTo>
                    <a:cubicBezTo>
                      <a:pt x="673817" y="7401878"/>
                      <a:pt x="690961" y="7354253"/>
                      <a:pt x="715726" y="7308533"/>
                    </a:cubicBezTo>
                    <a:cubicBezTo>
                      <a:pt x="726204" y="7477126"/>
                      <a:pt x="697629" y="7641908"/>
                      <a:pt x="683342" y="7808595"/>
                    </a:cubicBezTo>
                    <a:cubicBezTo>
                      <a:pt x="746206" y="7604760"/>
                      <a:pt x="778592" y="7396163"/>
                      <a:pt x="781449" y="7170420"/>
                    </a:cubicBezTo>
                    <a:cubicBezTo>
                      <a:pt x="858601" y="7525703"/>
                      <a:pt x="804309" y="7942898"/>
                      <a:pt x="609999" y="8276273"/>
                    </a:cubicBezTo>
                    <a:cubicBezTo>
                      <a:pt x="625239" y="8119110"/>
                      <a:pt x="598569" y="7964805"/>
                      <a:pt x="589044" y="7809548"/>
                    </a:cubicBezTo>
                    <a:close/>
                    <a:moveTo>
                      <a:pt x="717631" y="1321118"/>
                    </a:moveTo>
                    <a:cubicBezTo>
                      <a:pt x="649051" y="1166813"/>
                      <a:pt x="570946" y="1015365"/>
                      <a:pt x="588092" y="837248"/>
                    </a:cubicBezTo>
                    <a:cubicBezTo>
                      <a:pt x="595711" y="762000"/>
                      <a:pt x="603331" y="686753"/>
                      <a:pt x="605236" y="611505"/>
                    </a:cubicBezTo>
                    <a:cubicBezTo>
                      <a:pt x="608094" y="524828"/>
                      <a:pt x="606189" y="439103"/>
                      <a:pt x="606189" y="342900"/>
                    </a:cubicBezTo>
                    <a:cubicBezTo>
                      <a:pt x="787164" y="638175"/>
                      <a:pt x="862411" y="1061085"/>
                      <a:pt x="782401" y="1447800"/>
                    </a:cubicBezTo>
                    <a:cubicBezTo>
                      <a:pt x="779544" y="1230630"/>
                      <a:pt x="742396" y="1018223"/>
                      <a:pt x="689056" y="808673"/>
                    </a:cubicBezTo>
                    <a:cubicBezTo>
                      <a:pt x="685246" y="794385"/>
                      <a:pt x="677626" y="782003"/>
                      <a:pt x="671911" y="768668"/>
                    </a:cubicBezTo>
                    <a:cubicBezTo>
                      <a:pt x="698581" y="954405"/>
                      <a:pt x="723346" y="1136333"/>
                      <a:pt x="717631" y="1321118"/>
                    </a:cubicBezTo>
                    <a:close/>
                    <a:moveTo>
                      <a:pt x="741444" y="5047298"/>
                    </a:moveTo>
                    <a:cubicBezTo>
                      <a:pt x="724299" y="5093018"/>
                      <a:pt x="702392" y="5135880"/>
                      <a:pt x="681436" y="5179695"/>
                    </a:cubicBezTo>
                    <a:cubicBezTo>
                      <a:pt x="650004" y="5244465"/>
                      <a:pt x="602379" y="5294948"/>
                      <a:pt x="542371" y="5334953"/>
                    </a:cubicBezTo>
                    <a:cubicBezTo>
                      <a:pt x="486174" y="5372100"/>
                      <a:pt x="431881" y="5412105"/>
                      <a:pt x="376636" y="5451158"/>
                    </a:cubicBezTo>
                    <a:cubicBezTo>
                      <a:pt x="387114" y="5265420"/>
                      <a:pt x="575709" y="4864418"/>
                      <a:pt x="743349" y="4744403"/>
                    </a:cubicBezTo>
                    <a:cubicBezTo>
                      <a:pt x="677626" y="4878705"/>
                      <a:pt x="612856" y="5012055"/>
                      <a:pt x="548086" y="5144453"/>
                    </a:cubicBezTo>
                    <a:cubicBezTo>
                      <a:pt x="601426" y="5110163"/>
                      <a:pt x="627144" y="5058728"/>
                      <a:pt x="654767" y="5008245"/>
                    </a:cubicBezTo>
                    <a:cubicBezTo>
                      <a:pt x="727156" y="4874895"/>
                      <a:pt x="812881" y="4752023"/>
                      <a:pt x="935754" y="4657725"/>
                    </a:cubicBezTo>
                    <a:cubicBezTo>
                      <a:pt x="850981" y="4777740"/>
                      <a:pt x="793831" y="4911090"/>
                      <a:pt x="741444" y="5047298"/>
                    </a:cubicBezTo>
                    <a:close/>
                    <a:moveTo>
                      <a:pt x="757636" y="3782378"/>
                    </a:moveTo>
                    <a:cubicBezTo>
                      <a:pt x="718584" y="3723323"/>
                      <a:pt x="684294" y="3662363"/>
                      <a:pt x="648099" y="3601403"/>
                    </a:cubicBezTo>
                    <a:cubicBezTo>
                      <a:pt x="621429" y="3556635"/>
                      <a:pt x="595711" y="3510915"/>
                      <a:pt x="560469" y="3472815"/>
                    </a:cubicBezTo>
                    <a:cubicBezTo>
                      <a:pt x="555706" y="3475673"/>
                      <a:pt x="551896" y="3478530"/>
                      <a:pt x="547134" y="3480435"/>
                    </a:cubicBezTo>
                    <a:cubicBezTo>
                      <a:pt x="615714" y="3618548"/>
                      <a:pt x="683342" y="3756660"/>
                      <a:pt x="747159" y="3885248"/>
                    </a:cubicBezTo>
                    <a:cubicBezTo>
                      <a:pt x="590949" y="3784283"/>
                      <a:pt x="396639" y="3390900"/>
                      <a:pt x="373779" y="3169920"/>
                    </a:cubicBezTo>
                    <a:cubicBezTo>
                      <a:pt x="447121" y="3222308"/>
                      <a:pt x="520464" y="3271838"/>
                      <a:pt x="589996" y="3326130"/>
                    </a:cubicBezTo>
                    <a:cubicBezTo>
                      <a:pt x="642384" y="3367088"/>
                      <a:pt x="675721" y="3425190"/>
                      <a:pt x="702392" y="3486150"/>
                    </a:cubicBezTo>
                    <a:cubicBezTo>
                      <a:pt x="747159" y="3589020"/>
                      <a:pt x="789069" y="3691890"/>
                      <a:pt x="835742" y="3793808"/>
                    </a:cubicBezTo>
                    <a:cubicBezTo>
                      <a:pt x="859554" y="3845243"/>
                      <a:pt x="890986" y="3893820"/>
                      <a:pt x="919561" y="3944303"/>
                    </a:cubicBezTo>
                    <a:cubicBezTo>
                      <a:pt x="853839" y="3900488"/>
                      <a:pt x="799546" y="3846195"/>
                      <a:pt x="757636" y="378237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7"/>
              <p:cNvSpPr/>
              <p:nvPr/>
            </p:nvSpPr>
            <p:spPr>
              <a:xfrm>
                <a:off x="12348210" y="4230630"/>
                <a:ext cx="911710" cy="1667562"/>
              </a:xfrm>
              <a:custGeom>
                <a:avLst/>
                <a:gdLst/>
                <a:ahLst/>
                <a:cxnLst/>
                <a:rect l="l" t="t" r="r" b="b"/>
                <a:pathLst>
                  <a:path w="911710" h="1667562" extrusionOk="0">
                    <a:moveTo>
                      <a:pt x="189547" y="1651057"/>
                    </a:moveTo>
                    <a:cubicBezTo>
                      <a:pt x="341947" y="1596764"/>
                      <a:pt x="482917" y="1522469"/>
                      <a:pt x="605790" y="1415789"/>
                    </a:cubicBezTo>
                    <a:cubicBezTo>
                      <a:pt x="726757" y="1309109"/>
                      <a:pt x="819150" y="1182427"/>
                      <a:pt x="866775" y="1028122"/>
                    </a:cubicBezTo>
                    <a:cubicBezTo>
                      <a:pt x="920115" y="854767"/>
                      <a:pt x="927735" y="678554"/>
                      <a:pt x="880110" y="503294"/>
                    </a:cubicBezTo>
                    <a:cubicBezTo>
                      <a:pt x="835342" y="338512"/>
                      <a:pt x="750570" y="198494"/>
                      <a:pt x="606742" y="103244"/>
                    </a:cubicBezTo>
                    <a:cubicBezTo>
                      <a:pt x="426720" y="-16771"/>
                      <a:pt x="238125" y="-37726"/>
                      <a:pt x="43815" y="69907"/>
                    </a:cubicBezTo>
                    <a:cubicBezTo>
                      <a:pt x="31432" y="76574"/>
                      <a:pt x="21907" y="88004"/>
                      <a:pt x="0" y="106102"/>
                    </a:cubicBezTo>
                    <a:cubicBezTo>
                      <a:pt x="56197" y="97529"/>
                      <a:pt x="96202" y="89909"/>
                      <a:pt x="137160" y="84194"/>
                    </a:cubicBezTo>
                    <a:cubicBezTo>
                      <a:pt x="159067" y="81337"/>
                      <a:pt x="180975" y="80384"/>
                      <a:pt x="201930" y="82289"/>
                    </a:cubicBezTo>
                    <a:cubicBezTo>
                      <a:pt x="438150" y="107054"/>
                      <a:pt x="614363" y="251834"/>
                      <a:pt x="680085" y="481387"/>
                    </a:cubicBezTo>
                    <a:cubicBezTo>
                      <a:pt x="756285" y="749039"/>
                      <a:pt x="713422" y="1001452"/>
                      <a:pt x="567690" y="1235767"/>
                    </a:cubicBezTo>
                    <a:cubicBezTo>
                      <a:pt x="470535" y="1391024"/>
                      <a:pt x="332422" y="1505324"/>
                      <a:pt x="181927" y="1607242"/>
                    </a:cubicBezTo>
                    <a:cubicBezTo>
                      <a:pt x="156210" y="1624387"/>
                      <a:pt x="130492" y="1641532"/>
                      <a:pt x="98107" y="1662487"/>
                    </a:cubicBezTo>
                    <a:cubicBezTo>
                      <a:pt x="136207" y="1675822"/>
                      <a:pt x="163830" y="1659629"/>
                      <a:pt x="189547" y="1651057"/>
                    </a:cubicBezTo>
                    <a:close/>
                    <a:moveTo>
                      <a:pt x="823913" y="771899"/>
                    </a:moveTo>
                    <a:cubicBezTo>
                      <a:pt x="823913" y="712844"/>
                      <a:pt x="833438" y="651884"/>
                      <a:pt x="810577" y="593782"/>
                    </a:cubicBezTo>
                    <a:cubicBezTo>
                      <a:pt x="791527" y="642359"/>
                      <a:pt x="797242" y="693794"/>
                      <a:pt x="790575" y="756659"/>
                    </a:cubicBezTo>
                    <a:cubicBezTo>
                      <a:pt x="719138" y="260407"/>
                      <a:pt x="646747" y="279457"/>
                      <a:pt x="516255" y="128009"/>
                    </a:cubicBezTo>
                    <a:cubicBezTo>
                      <a:pt x="798195" y="236594"/>
                      <a:pt x="917257" y="683317"/>
                      <a:pt x="815340" y="966209"/>
                    </a:cubicBezTo>
                    <a:cubicBezTo>
                      <a:pt x="818197" y="896677"/>
                      <a:pt x="823913" y="834764"/>
                      <a:pt x="823913" y="771899"/>
                    </a:cubicBezTo>
                    <a:close/>
                    <a:moveTo>
                      <a:pt x="777240" y="833812"/>
                    </a:moveTo>
                    <a:cubicBezTo>
                      <a:pt x="776288" y="833812"/>
                      <a:pt x="774382" y="833812"/>
                      <a:pt x="773430" y="833812"/>
                    </a:cubicBezTo>
                    <a:cubicBezTo>
                      <a:pt x="773430" y="826192"/>
                      <a:pt x="773430" y="817619"/>
                      <a:pt x="773430" y="809999"/>
                    </a:cubicBezTo>
                    <a:cubicBezTo>
                      <a:pt x="775335" y="809999"/>
                      <a:pt x="777240" y="809999"/>
                      <a:pt x="779145" y="809999"/>
                    </a:cubicBezTo>
                    <a:cubicBezTo>
                      <a:pt x="778192" y="817619"/>
                      <a:pt x="778192" y="826192"/>
                      <a:pt x="777240" y="8338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7"/>
              <p:cNvSpPr/>
              <p:nvPr/>
            </p:nvSpPr>
            <p:spPr>
              <a:xfrm>
                <a:off x="12356782" y="1196340"/>
                <a:ext cx="902375" cy="1671075"/>
              </a:xfrm>
              <a:custGeom>
                <a:avLst/>
                <a:gdLst/>
                <a:ahLst/>
                <a:cxnLst/>
                <a:rect l="l" t="t" r="r" b="b"/>
                <a:pathLst>
                  <a:path w="902375" h="1671075" extrusionOk="0">
                    <a:moveTo>
                      <a:pt x="4763" y="1582103"/>
                    </a:moveTo>
                    <a:cubicBezTo>
                      <a:pt x="14288" y="1589723"/>
                      <a:pt x="23813" y="1597343"/>
                      <a:pt x="34290" y="1603058"/>
                    </a:cubicBezTo>
                    <a:cubicBezTo>
                      <a:pt x="151448" y="1671638"/>
                      <a:pt x="278130" y="1686878"/>
                      <a:pt x="407670" y="1655445"/>
                    </a:cubicBezTo>
                    <a:cubicBezTo>
                      <a:pt x="582930" y="1613535"/>
                      <a:pt x="711518" y="1504950"/>
                      <a:pt x="798195" y="1349693"/>
                    </a:cubicBezTo>
                    <a:cubicBezTo>
                      <a:pt x="887730" y="1187768"/>
                      <a:pt x="916305" y="1013460"/>
                      <a:pt x="896303" y="828675"/>
                    </a:cubicBezTo>
                    <a:cubicBezTo>
                      <a:pt x="877253" y="651510"/>
                      <a:pt x="815340" y="493395"/>
                      <a:pt x="699135" y="359093"/>
                    </a:cubicBezTo>
                    <a:cubicBezTo>
                      <a:pt x="544830" y="180975"/>
                      <a:pt x="348615" y="68580"/>
                      <a:pt x="123825" y="4763"/>
                    </a:cubicBezTo>
                    <a:cubicBezTo>
                      <a:pt x="112395" y="1905"/>
                      <a:pt x="100013" y="2857"/>
                      <a:pt x="72390" y="0"/>
                    </a:cubicBezTo>
                    <a:cubicBezTo>
                      <a:pt x="96203" y="16192"/>
                      <a:pt x="105728" y="22860"/>
                      <a:pt x="115253" y="28575"/>
                    </a:cubicBezTo>
                    <a:cubicBezTo>
                      <a:pt x="241935" y="103823"/>
                      <a:pt x="357188" y="192405"/>
                      <a:pt x="455295" y="301943"/>
                    </a:cubicBezTo>
                    <a:cubicBezTo>
                      <a:pt x="688657" y="562927"/>
                      <a:pt x="766763" y="865823"/>
                      <a:pt x="666750" y="1203008"/>
                    </a:cubicBezTo>
                    <a:cubicBezTo>
                      <a:pt x="572453" y="1520190"/>
                      <a:pt x="270510" y="1635443"/>
                      <a:pt x="42863" y="1573530"/>
                    </a:cubicBezTo>
                    <a:cubicBezTo>
                      <a:pt x="29528" y="1569720"/>
                      <a:pt x="15240" y="1568768"/>
                      <a:pt x="0" y="1565910"/>
                    </a:cubicBezTo>
                    <a:cubicBezTo>
                      <a:pt x="1905" y="1574483"/>
                      <a:pt x="1905" y="1580198"/>
                      <a:pt x="4763" y="1582103"/>
                    </a:cubicBezTo>
                    <a:close/>
                    <a:moveTo>
                      <a:pt x="487680" y="1560195"/>
                    </a:moveTo>
                    <a:cubicBezTo>
                      <a:pt x="537210" y="1508760"/>
                      <a:pt x="581978" y="1469708"/>
                      <a:pt x="617220" y="1423988"/>
                    </a:cubicBezTo>
                    <a:cubicBezTo>
                      <a:pt x="652463" y="1378268"/>
                      <a:pt x="682943" y="1326833"/>
                      <a:pt x="704850" y="1274445"/>
                    </a:cubicBezTo>
                    <a:cubicBezTo>
                      <a:pt x="728663" y="1219200"/>
                      <a:pt x="742950" y="1159193"/>
                      <a:pt x="754380" y="1100138"/>
                    </a:cubicBezTo>
                    <a:cubicBezTo>
                      <a:pt x="765810" y="1043940"/>
                      <a:pt x="767715" y="984885"/>
                      <a:pt x="781050" y="926783"/>
                    </a:cubicBezTo>
                    <a:cubicBezTo>
                      <a:pt x="784860" y="978218"/>
                      <a:pt x="788670" y="1029652"/>
                      <a:pt x="794385" y="1092518"/>
                    </a:cubicBezTo>
                    <a:cubicBezTo>
                      <a:pt x="828675" y="1045845"/>
                      <a:pt x="812482" y="1002983"/>
                      <a:pt x="815340" y="963930"/>
                    </a:cubicBezTo>
                    <a:cubicBezTo>
                      <a:pt x="818198" y="920115"/>
                      <a:pt x="817245" y="876300"/>
                      <a:pt x="815340" y="832485"/>
                    </a:cubicBezTo>
                    <a:cubicBezTo>
                      <a:pt x="813435" y="791527"/>
                      <a:pt x="807720" y="750570"/>
                      <a:pt x="802957" y="710565"/>
                    </a:cubicBezTo>
                    <a:cubicBezTo>
                      <a:pt x="902970" y="1004888"/>
                      <a:pt x="795338" y="1418273"/>
                      <a:pt x="487680" y="1560195"/>
                    </a:cubicBezTo>
                    <a:close/>
                    <a:moveTo>
                      <a:pt x="766763" y="857250"/>
                    </a:moveTo>
                    <a:cubicBezTo>
                      <a:pt x="764857" y="853440"/>
                      <a:pt x="762953" y="849630"/>
                      <a:pt x="762000" y="846773"/>
                    </a:cubicBezTo>
                    <a:cubicBezTo>
                      <a:pt x="762000" y="842010"/>
                      <a:pt x="763905" y="838200"/>
                      <a:pt x="765810" y="833438"/>
                    </a:cubicBezTo>
                    <a:cubicBezTo>
                      <a:pt x="766763" y="833438"/>
                      <a:pt x="768668" y="833438"/>
                      <a:pt x="769620" y="834390"/>
                    </a:cubicBezTo>
                    <a:cubicBezTo>
                      <a:pt x="768668" y="842010"/>
                      <a:pt x="767715" y="849630"/>
                      <a:pt x="766763" y="85725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7"/>
              <p:cNvSpPr/>
              <p:nvPr/>
            </p:nvSpPr>
            <p:spPr>
              <a:xfrm>
                <a:off x="11052418" y="2586037"/>
                <a:ext cx="822399" cy="893445"/>
              </a:xfrm>
              <a:custGeom>
                <a:avLst/>
                <a:gdLst/>
                <a:ahLst/>
                <a:cxnLst/>
                <a:rect l="l" t="t" r="r" b="b"/>
                <a:pathLst>
                  <a:path w="822399" h="893445" extrusionOk="0">
                    <a:moveTo>
                      <a:pt x="811921" y="862965"/>
                    </a:moveTo>
                    <a:cubicBezTo>
                      <a:pt x="749057" y="770572"/>
                      <a:pt x="685239" y="678180"/>
                      <a:pt x="621421" y="586740"/>
                    </a:cubicBezTo>
                    <a:cubicBezTo>
                      <a:pt x="563319" y="503872"/>
                      <a:pt x="489024" y="439103"/>
                      <a:pt x="399489" y="390525"/>
                    </a:cubicBezTo>
                    <a:cubicBezTo>
                      <a:pt x="310907" y="341947"/>
                      <a:pt x="234707" y="278130"/>
                      <a:pt x="172794" y="198120"/>
                    </a:cubicBezTo>
                    <a:cubicBezTo>
                      <a:pt x="131837" y="143828"/>
                      <a:pt x="90879" y="89535"/>
                      <a:pt x="49921" y="35242"/>
                    </a:cubicBezTo>
                    <a:cubicBezTo>
                      <a:pt x="40396" y="22860"/>
                      <a:pt x="28014" y="14288"/>
                      <a:pt x="12774" y="0"/>
                    </a:cubicBezTo>
                    <a:cubicBezTo>
                      <a:pt x="-4371" y="35242"/>
                      <a:pt x="-561" y="64770"/>
                      <a:pt x="3249" y="92392"/>
                    </a:cubicBezTo>
                    <a:cubicBezTo>
                      <a:pt x="20394" y="203835"/>
                      <a:pt x="56589" y="310515"/>
                      <a:pt x="122312" y="402908"/>
                    </a:cubicBezTo>
                    <a:cubicBezTo>
                      <a:pt x="275664" y="620078"/>
                      <a:pt x="486167" y="763905"/>
                      <a:pt x="727149" y="868680"/>
                    </a:cubicBezTo>
                    <a:cubicBezTo>
                      <a:pt x="754771" y="881063"/>
                      <a:pt x="786204" y="884872"/>
                      <a:pt x="822399" y="893445"/>
                    </a:cubicBezTo>
                    <a:cubicBezTo>
                      <a:pt x="815732" y="876300"/>
                      <a:pt x="815732" y="868680"/>
                      <a:pt x="811921" y="862965"/>
                    </a:cubicBezTo>
                    <a:close/>
                    <a:moveTo>
                      <a:pt x="316621" y="467678"/>
                    </a:moveTo>
                    <a:cubicBezTo>
                      <a:pt x="327099" y="496253"/>
                      <a:pt x="351864" y="514350"/>
                      <a:pt x="370914" y="536258"/>
                    </a:cubicBezTo>
                    <a:cubicBezTo>
                      <a:pt x="392821" y="559118"/>
                      <a:pt x="413777" y="582930"/>
                      <a:pt x="436637" y="604838"/>
                    </a:cubicBezTo>
                    <a:cubicBezTo>
                      <a:pt x="457592" y="625793"/>
                      <a:pt x="480452" y="646747"/>
                      <a:pt x="497596" y="671513"/>
                    </a:cubicBezTo>
                    <a:cubicBezTo>
                      <a:pt x="315669" y="557213"/>
                      <a:pt x="168032" y="414338"/>
                      <a:pt x="91832" y="199072"/>
                    </a:cubicBezTo>
                    <a:cubicBezTo>
                      <a:pt x="104214" y="205740"/>
                      <a:pt x="108977" y="206692"/>
                      <a:pt x="111834" y="209550"/>
                    </a:cubicBezTo>
                    <a:cubicBezTo>
                      <a:pt x="192796" y="319088"/>
                      <a:pt x="295667" y="401955"/>
                      <a:pt x="415682" y="466725"/>
                    </a:cubicBezTo>
                    <a:cubicBezTo>
                      <a:pt x="480452" y="501967"/>
                      <a:pt x="524267" y="562928"/>
                      <a:pt x="565224" y="625793"/>
                    </a:cubicBezTo>
                    <a:cubicBezTo>
                      <a:pt x="483309" y="571500"/>
                      <a:pt x="412824" y="502920"/>
                      <a:pt x="316621" y="46767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7"/>
              <p:cNvSpPr/>
              <p:nvPr/>
            </p:nvSpPr>
            <p:spPr>
              <a:xfrm>
                <a:off x="11051570" y="3622357"/>
                <a:ext cx="821342" cy="886777"/>
              </a:xfrm>
              <a:custGeom>
                <a:avLst/>
                <a:gdLst/>
                <a:ahLst/>
                <a:cxnLst/>
                <a:rect l="l" t="t" r="r" b="b"/>
                <a:pathLst>
                  <a:path w="821342" h="886777" extrusionOk="0">
                    <a:moveTo>
                      <a:pt x="783242" y="4763"/>
                    </a:moveTo>
                    <a:cubicBezTo>
                      <a:pt x="713710" y="34290"/>
                      <a:pt x="642272" y="59055"/>
                      <a:pt x="577502" y="95250"/>
                    </a:cubicBezTo>
                    <a:cubicBezTo>
                      <a:pt x="401290" y="192405"/>
                      <a:pt x="245080" y="313373"/>
                      <a:pt x="127922" y="480060"/>
                    </a:cubicBezTo>
                    <a:cubicBezTo>
                      <a:pt x="61247" y="575310"/>
                      <a:pt x="23147" y="681990"/>
                      <a:pt x="5050" y="796290"/>
                    </a:cubicBezTo>
                    <a:cubicBezTo>
                      <a:pt x="287" y="824865"/>
                      <a:pt x="-7333" y="858203"/>
                      <a:pt x="16480" y="886778"/>
                    </a:cubicBezTo>
                    <a:cubicBezTo>
                      <a:pt x="48865" y="872490"/>
                      <a:pt x="58390" y="843915"/>
                      <a:pt x="74582" y="821055"/>
                    </a:cubicBezTo>
                    <a:cubicBezTo>
                      <a:pt x="172690" y="682943"/>
                      <a:pt x="281275" y="558165"/>
                      <a:pt x="435580" y="479108"/>
                    </a:cubicBezTo>
                    <a:cubicBezTo>
                      <a:pt x="500350" y="445770"/>
                      <a:pt x="554642" y="395288"/>
                      <a:pt x="597505" y="334328"/>
                    </a:cubicBezTo>
                    <a:cubicBezTo>
                      <a:pt x="669894" y="230505"/>
                      <a:pt x="743237" y="127635"/>
                      <a:pt x="815627" y="24765"/>
                    </a:cubicBezTo>
                    <a:cubicBezTo>
                      <a:pt x="819437" y="20003"/>
                      <a:pt x="818485" y="11430"/>
                      <a:pt x="821342" y="0"/>
                    </a:cubicBezTo>
                    <a:cubicBezTo>
                      <a:pt x="806102" y="953"/>
                      <a:pt x="793719" y="0"/>
                      <a:pt x="783242" y="4763"/>
                    </a:cubicBezTo>
                    <a:close/>
                    <a:moveTo>
                      <a:pt x="492730" y="229553"/>
                    </a:moveTo>
                    <a:cubicBezTo>
                      <a:pt x="425102" y="299085"/>
                      <a:pt x="358427" y="367665"/>
                      <a:pt x="290800" y="437198"/>
                    </a:cubicBezTo>
                    <a:cubicBezTo>
                      <a:pt x="402242" y="391478"/>
                      <a:pt x="491777" y="317183"/>
                      <a:pt x="582265" y="242888"/>
                    </a:cubicBezTo>
                    <a:cubicBezTo>
                      <a:pt x="528925" y="334328"/>
                      <a:pt x="455582" y="405765"/>
                      <a:pt x="362237" y="456248"/>
                    </a:cubicBezTo>
                    <a:cubicBezTo>
                      <a:pt x="277465" y="501968"/>
                      <a:pt x="206980" y="562928"/>
                      <a:pt x="146972" y="639128"/>
                    </a:cubicBezTo>
                    <a:cubicBezTo>
                      <a:pt x="133637" y="655320"/>
                      <a:pt x="119350" y="670560"/>
                      <a:pt x="105062" y="686753"/>
                    </a:cubicBezTo>
                    <a:cubicBezTo>
                      <a:pt x="168880" y="478155"/>
                      <a:pt x="311755" y="338138"/>
                      <a:pt x="492730" y="2295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" name="Google Shape;144;p7"/>
            <p:cNvGrpSpPr/>
            <p:nvPr/>
          </p:nvGrpSpPr>
          <p:grpSpPr>
            <a:xfrm>
              <a:off x="7728555" y="214778"/>
              <a:ext cx="1219686" cy="1219686"/>
              <a:chOff x="12097702" y="-6216014"/>
              <a:chExt cx="3637597" cy="3637597"/>
            </a:xfrm>
          </p:grpSpPr>
          <p:grpSp>
            <p:nvGrpSpPr>
              <p:cNvPr id="145" name="Google Shape;145;p7"/>
              <p:cNvGrpSpPr/>
              <p:nvPr/>
            </p:nvGrpSpPr>
            <p:grpSpPr>
              <a:xfrm>
                <a:off x="12543089" y="-6190124"/>
                <a:ext cx="3164415" cy="3166289"/>
                <a:chOff x="12543089" y="-6190124"/>
                <a:chExt cx="3164415" cy="3166289"/>
              </a:xfrm>
            </p:grpSpPr>
            <p:sp>
              <p:nvSpPr>
                <p:cNvPr id="146" name="Google Shape;146;p7"/>
                <p:cNvSpPr/>
                <p:nvPr/>
              </p:nvSpPr>
              <p:spPr>
                <a:xfrm>
                  <a:off x="13019771" y="-5974080"/>
                  <a:ext cx="247930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308" h="2475818" extrusionOk="0">
                      <a:moveTo>
                        <a:pt x="86629" y="829628"/>
                      </a:moveTo>
                      <a:cubicBezTo>
                        <a:pt x="177116" y="993457"/>
                        <a:pt x="316181" y="1107757"/>
                        <a:pt x="485727" y="1184910"/>
                      </a:cubicBezTo>
                      <a:cubicBezTo>
                        <a:pt x="714327" y="1288732"/>
                        <a:pt x="946737" y="1302068"/>
                        <a:pt x="1182956" y="1214438"/>
                      </a:cubicBezTo>
                      <a:cubicBezTo>
                        <a:pt x="1191529" y="1211580"/>
                        <a:pt x="1200102" y="1209675"/>
                        <a:pt x="1209627" y="1206818"/>
                      </a:cubicBezTo>
                      <a:cubicBezTo>
                        <a:pt x="1165812" y="1293495"/>
                        <a:pt x="1035319" y="1392555"/>
                        <a:pt x="913399" y="1438275"/>
                      </a:cubicBezTo>
                      <a:cubicBezTo>
                        <a:pt x="789574" y="1483995"/>
                        <a:pt x="660034" y="1487805"/>
                        <a:pt x="523827" y="1491615"/>
                      </a:cubicBezTo>
                      <a:cubicBezTo>
                        <a:pt x="522874" y="1724025"/>
                        <a:pt x="464771" y="1934528"/>
                        <a:pt x="344756" y="2130743"/>
                      </a:cubicBezTo>
                      <a:cubicBezTo>
                        <a:pt x="540971" y="2011680"/>
                        <a:pt x="752427" y="1952625"/>
                        <a:pt x="983884" y="1951673"/>
                      </a:cubicBezTo>
                      <a:cubicBezTo>
                        <a:pt x="987694" y="1815465"/>
                        <a:pt x="991504" y="1685925"/>
                        <a:pt x="1037224" y="1562100"/>
                      </a:cubicBezTo>
                      <a:cubicBezTo>
                        <a:pt x="1081992" y="1440180"/>
                        <a:pt x="1182004" y="1308735"/>
                        <a:pt x="1268681" y="1265873"/>
                      </a:cubicBezTo>
                      <a:cubicBezTo>
                        <a:pt x="1265824" y="1274445"/>
                        <a:pt x="1263919" y="1283970"/>
                        <a:pt x="1261062" y="1292543"/>
                      </a:cubicBezTo>
                      <a:cubicBezTo>
                        <a:pt x="1172479" y="1528763"/>
                        <a:pt x="1185814" y="1761173"/>
                        <a:pt x="1290589" y="1989773"/>
                      </a:cubicBezTo>
                      <a:cubicBezTo>
                        <a:pt x="1367742" y="2159318"/>
                        <a:pt x="1481089" y="2298383"/>
                        <a:pt x="1645871" y="2388870"/>
                      </a:cubicBezTo>
                      <a:cubicBezTo>
                        <a:pt x="1883044" y="2520315"/>
                        <a:pt x="2127837" y="2504123"/>
                        <a:pt x="2348817" y="2330768"/>
                      </a:cubicBezTo>
                      <a:cubicBezTo>
                        <a:pt x="2401204" y="2289810"/>
                        <a:pt x="2441209" y="2235518"/>
                        <a:pt x="2479309" y="2178368"/>
                      </a:cubicBezTo>
                      <a:cubicBezTo>
                        <a:pt x="2454544" y="2178368"/>
                        <a:pt x="2433589" y="2184083"/>
                        <a:pt x="2412634" y="2189798"/>
                      </a:cubicBezTo>
                      <a:cubicBezTo>
                        <a:pt x="2275475" y="2224088"/>
                        <a:pt x="2137362" y="2253615"/>
                        <a:pt x="1993534" y="2235518"/>
                      </a:cubicBezTo>
                      <a:cubicBezTo>
                        <a:pt x="1762077" y="2205990"/>
                        <a:pt x="1566814" y="2113598"/>
                        <a:pt x="1419177" y="1929765"/>
                      </a:cubicBezTo>
                      <a:cubicBezTo>
                        <a:pt x="1336309" y="1826895"/>
                        <a:pt x="1293446" y="1708785"/>
                        <a:pt x="1294399" y="1576388"/>
                      </a:cubicBezTo>
                      <a:cubicBezTo>
                        <a:pt x="1295352" y="1399223"/>
                        <a:pt x="1348692" y="1239203"/>
                        <a:pt x="1441084" y="1089660"/>
                      </a:cubicBezTo>
                      <a:cubicBezTo>
                        <a:pt x="1451562" y="1072515"/>
                        <a:pt x="1462039" y="1054418"/>
                        <a:pt x="1476327" y="1030605"/>
                      </a:cubicBezTo>
                      <a:cubicBezTo>
                        <a:pt x="1471564" y="1025843"/>
                        <a:pt x="1467754" y="1021080"/>
                        <a:pt x="1462992" y="1016318"/>
                      </a:cubicBezTo>
                      <a:cubicBezTo>
                        <a:pt x="1458229" y="1011555"/>
                        <a:pt x="1453467" y="1007745"/>
                        <a:pt x="1448704" y="1002982"/>
                      </a:cubicBezTo>
                      <a:cubicBezTo>
                        <a:pt x="1424892" y="1017270"/>
                        <a:pt x="1407746" y="1026795"/>
                        <a:pt x="1389649" y="1038225"/>
                      </a:cubicBezTo>
                      <a:cubicBezTo>
                        <a:pt x="1240106" y="1130618"/>
                        <a:pt x="1079134" y="1183957"/>
                        <a:pt x="902921" y="1184910"/>
                      </a:cubicBezTo>
                      <a:cubicBezTo>
                        <a:pt x="769571" y="1185863"/>
                        <a:pt x="652414" y="1143000"/>
                        <a:pt x="549544" y="1060132"/>
                      </a:cubicBezTo>
                      <a:cubicBezTo>
                        <a:pt x="365711" y="912495"/>
                        <a:pt x="273319" y="716280"/>
                        <a:pt x="243791" y="485775"/>
                      </a:cubicBezTo>
                      <a:cubicBezTo>
                        <a:pt x="225694" y="341948"/>
                        <a:pt x="255222" y="204788"/>
                        <a:pt x="289511" y="66675"/>
                      </a:cubicBezTo>
                      <a:cubicBezTo>
                        <a:pt x="295227" y="45720"/>
                        <a:pt x="300941" y="24765"/>
                        <a:pt x="300941" y="0"/>
                      </a:cubicBezTo>
                      <a:cubicBezTo>
                        <a:pt x="242839" y="38100"/>
                        <a:pt x="189499" y="78105"/>
                        <a:pt x="148541" y="130493"/>
                      </a:cubicBezTo>
                      <a:cubicBezTo>
                        <a:pt x="-28623" y="348615"/>
                        <a:pt x="-44816" y="593407"/>
                        <a:pt x="86629" y="829628"/>
                      </a:cubicBezTo>
                      <a:close/>
                      <a:moveTo>
                        <a:pt x="1920192" y="2362200"/>
                      </a:moveTo>
                      <a:cubicBezTo>
                        <a:pt x="1778269" y="2304098"/>
                        <a:pt x="1640156" y="2246948"/>
                        <a:pt x="1536334" y="2129790"/>
                      </a:cubicBezTo>
                      <a:cubicBezTo>
                        <a:pt x="1784937" y="2277428"/>
                        <a:pt x="2047827" y="2338388"/>
                        <a:pt x="2337387" y="2263140"/>
                      </a:cubicBezTo>
                      <a:cubicBezTo>
                        <a:pt x="2092594" y="2497455"/>
                        <a:pt x="1711594" y="2445068"/>
                        <a:pt x="1523952" y="2212658"/>
                      </a:cubicBezTo>
                      <a:cubicBezTo>
                        <a:pt x="1536334" y="2219325"/>
                        <a:pt x="1548717" y="2225993"/>
                        <a:pt x="1560146" y="2233613"/>
                      </a:cubicBezTo>
                      <a:cubicBezTo>
                        <a:pt x="1647777" y="2291715"/>
                        <a:pt x="1743027" y="2332673"/>
                        <a:pt x="1845896" y="2355533"/>
                      </a:cubicBezTo>
                      <a:cubicBezTo>
                        <a:pt x="1870662" y="2360295"/>
                        <a:pt x="1895427" y="2360295"/>
                        <a:pt x="1920192" y="2362200"/>
                      </a:cubicBezTo>
                      <a:close/>
                      <a:moveTo>
                        <a:pt x="933402" y="1541145"/>
                      </a:moveTo>
                      <a:cubicBezTo>
                        <a:pt x="923877" y="1651635"/>
                        <a:pt x="914352" y="1759268"/>
                        <a:pt x="904827" y="1872615"/>
                      </a:cubicBezTo>
                      <a:cubicBezTo>
                        <a:pt x="835294" y="1883093"/>
                        <a:pt x="768619" y="1890713"/>
                        <a:pt x="703849" y="1905000"/>
                      </a:cubicBezTo>
                      <a:cubicBezTo>
                        <a:pt x="643841" y="1918335"/>
                        <a:pt x="584787" y="1937385"/>
                        <a:pt x="519064" y="1956435"/>
                      </a:cubicBezTo>
                      <a:cubicBezTo>
                        <a:pt x="538114" y="1890713"/>
                        <a:pt x="557164" y="1831657"/>
                        <a:pt x="570499" y="1771650"/>
                      </a:cubicBezTo>
                      <a:cubicBezTo>
                        <a:pt x="584787" y="1706880"/>
                        <a:pt x="591454" y="1640205"/>
                        <a:pt x="602884" y="1570673"/>
                      </a:cubicBezTo>
                      <a:cubicBezTo>
                        <a:pt x="714327" y="1559243"/>
                        <a:pt x="821959" y="1550670"/>
                        <a:pt x="933402" y="1541145"/>
                      </a:cubicBezTo>
                      <a:close/>
                      <a:moveTo>
                        <a:pt x="211406" y="135255"/>
                      </a:moveTo>
                      <a:cubicBezTo>
                        <a:pt x="136159" y="425768"/>
                        <a:pt x="196166" y="687705"/>
                        <a:pt x="344756" y="936307"/>
                      </a:cubicBezTo>
                      <a:cubicBezTo>
                        <a:pt x="226647" y="833438"/>
                        <a:pt x="170449" y="694373"/>
                        <a:pt x="112347" y="552450"/>
                      </a:cubicBezTo>
                      <a:cubicBezTo>
                        <a:pt x="114252" y="577215"/>
                        <a:pt x="114252" y="601980"/>
                        <a:pt x="119966" y="625793"/>
                      </a:cubicBezTo>
                      <a:cubicBezTo>
                        <a:pt x="142827" y="728663"/>
                        <a:pt x="183784" y="823913"/>
                        <a:pt x="241886" y="911543"/>
                      </a:cubicBezTo>
                      <a:cubicBezTo>
                        <a:pt x="249506" y="922973"/>
                        <a:pt x="256174" y="935355"/>
                        <a:pt x="262841" y="947738"/>
                      </a:cubicBezTo>
                      <a:cubicBezTo>
                        <a:pt x="28527" y="762000"/>
                        <a:pt x="-22909" y="381000"/>
                        <a:pt x="211406" y="13525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147;p7"/>
                <p:cNvSpPr/>
                <p:nvPr/>
              </p:nvSpPr>
              <p:spPr>
                <a:xfrm>
                  <a:off x="12543089" y="-6041747"/>
                  <a:ext cx="540450" cy="946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450" h="946824" extrusionOk="0">
                      <a:moveTo>
                        <a:pt x="40388" y="582017"/>
                      </a:moveTo>
                      <a:cubicBezTo>
                        <a:pt x="92775" y="721083"/>
                        <a:pt x="177548" y="840145"/>
                        <a:pt x="297563" y="930633"/>
                      </a:cubicBezTo>
                      <a:cubicBezTo>
                        <a:pt x="304230" y="935395"/>
                        <a:pt x="312803" y="938253"/>
                        <a:pt x="328043" y="946825"/>
                      </a:cubicBezTo>
                      <a:cubicBezTo>
                        <a:pt x="320423" y="917297"/>
                        <a:pt x="315660" y="895390"/>
                        <a:pt x="309946" y="873483"/>
                      </a:cubicBezTo>
                      <a:cubicBezTo>
                        <a:pt x="272798" y="725845"/>
                        <a:pt x="252796" y="577255"/>
                        <a:pt x="272798" y="425808"/>
                      </a:cubicBezTo>
                      <a:cubicBezTo>
                        <a:pt x="292800" y="272455"/>
                        <a:pt x="358523" y="142915"/>
                        <a:pt x="468060" y="35283"/>
                      </a:cubicBezTo>
                      <a:cubicBezTo>
                        <a:pt x="488063" y="15280"/>
                        <a:pt x="509018" y="-913"/>
                        <a:pt x="540450" y="40"/>
                      </a:cubicBezTo>
                      <a:lnTo>
                        <a:pt x="225173" y="992"/>
                      </a:lnTo>
                      <a:cubicBezTo>
                        <a:pt x="206123" y="19090"/>
                        <a:pt x="196598" y="27662"/>
                        <a:pt x="187073" y="36235"/>
                      </a:cubicBezTo>
                      <a:cubicBezTo>
                        <a:pt x="4193" y="189587"/>
                        <a:pt x="-44385" y="358180"/>
                        <a:pt x="40388" y="582017"/>
                      </a:cubicBezTo>
                      <a:close/>
                      <a:moveTo>
                        <a:pt x="231840" y="76240"/>
                      </a:moveTo>
                      <a:cubicBezTo>
                        <a:pt x="240413" y="68620"/>
                        <a:pt x="251843" y="64810"/>
                        <a:pt x="262321" y="59095"/>
                      </a:cubicBezTo>
                      <a:cubicBezTo>
                        <a:pt x="167071" y="194350"/>
                        <a:pt x="95633" y="331510"/>
                        <a:pt x="141353" y="502960"/>
                      </a:cubicBezTo>
                      <a:cubicBezTo>
                        <a:pt x="138496" y="408662"/>
                        <a:pt x="164213" y="324842"/>
                        <a:pt x="237555" y="259120"/>
                      </a:cubicBezTo>
                      <a:cubicBezTo>
                        <a:pt x="180405" y="424855"/>
                        <a:pt x="189930" y="592495"/>
                        <a:pt x="221363" y="761087"/>
                      </a:cubicBezTo>
                      <a:cubicBezTo>
                        <a:pt x="149925" y="676315"/>
                        <a:pt x="104205" y="581065"/>
                        <a:pt x="80393" y="476290"/>
                      </a:cubicBezTo>
                      <a:cubicBezTo>
                        <a:pt x="71821" y="436285"/>
                        <a:pt x="68010" y="393422"/>
                        <a:pt x="70868" y="352465"/>
                      </a:cubicBezTo>
                      <a:cubicBezTo>
                        <a:pt x="81346" y="235308"/>
                        <a:pt x="147068" y="149583"/>
                        <a:pt x="231840" y="762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" name="Google Shape;148;p7"/>
                <p:cNvSpPr/>
                <p:nvPr/>
              </p:nvSpPr>
              <p:spPr>
                <a:xfrm>
                  <a:off x="15297999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5342" y="114387"/>
                      </a:moveTo>
                      <a:cubicBezTo>
                        <a:pt x="4865" y="102005"/>
                        <a:pt x="-850" y="86764"/>
                        <a:pt x="103" y="68667"/>
                      </a:cubicBezTo>
                      <a:cubicBezTo>
                        <a:pt x="1055" y="27709"/>
                        <a:pt x="32488" y="-1818"/>
                        <a:pt x="71540" y="87"/>
                      </a:cubicBezTo>
                      <a:cubicBezTo>
                        <a:pt x="87733" y="1039"/>
                        <a:pt x="102021" y="7707"/>
                        <a:pt x="114403" y="17232"/>
                      </a:cubicBezTo>
                      <a:cubicBezTo>
                        <a:pt x="123928" y="28662"/>
                        <a:pt x="130596" y="43902"/>
                        <a:pt x="131548" y="60095"/>
                      </a:cubicBezTo>
                      <a:cubicBezTo>
                        <a:pt x="133453" y="98195"/>
                        <a:pt x="102973" y="129627"/>
                        <a:pt x="62967" y="131532"/>
                      </a:cubicBezTo>
                      <a:cubicBezTo>
                        <a:pt x="42965" y="131532"/>
                        <a:pt x="26773" y="124864"/>
                        <a:pt x="15342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" name="Google Shape;149;p7"/>
                <p:cNvSpPr/>
                <p:nvPr/>
              </p:nvSpPr>
              <p:spPr>
                <a:xfrm>
                  <a:off x="14615160" y="-3565207"/>
                  <a:ext cx="947775" cy="541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5" h="541372" extrusionOk="0">
                      <a:moveTo>
                        <a:pt x="73342" y="231457"/>
                      </a:moveTo>
                      <a:cubicBezTo>
                        <a:pt x="51435" y="225742"/>
                        <a:pt x="29527" y="220980"/>
                        <a:pt x="0" y="213360"/>
                      </a:cubicBezTo>
                      <a:cubicBezTo>
                        <a:pt x="7619" y="229552"/>
                        <a:pt x="10477" y="237172"/>
                        <a:pt x="16192" y="243840"/>
                      </a:cubicBezTo>
                      <a:cubicBezTo>
                        <a:pt x="106680" y="363855"/>
                        <a:pt x="225742" y="448627"/>
                        <a:pt x="364807" y="501015"/>
                      </a:cubicBezTo>
                      <a:cubicBezTo>
                        <a:pt x="588644" y="585788"/>
                        <a:pt x="757238" y="537210"/>
                        <a:pt x="911542" y="353377"/>
                      </a:cubicBezTo>
                      <a:cubicBezTo>
                        <a:pt x="920115" y="343852"/>
                        <a:pt x="928688" y="335280"/>
                        <a:pt x="946785" y="315277"/>
                      </a:cubicBezTo>
                      <a:lnTo>
                        <a:pt x="947738" y="0"/>
                      </a:lnTo>
                      <a:cubicBezTo>
                        <a:pt x="948690" y="31432"/>
                        <a:pt x="931544" y="52388"/>
                        <a:pt x="912494" y="72390"/>
                      </a:cubicBezTo>
                      <a:cubicBezTo>
                        <a:pt x="804863" y="181927"/>
                        <a:pt x="675323" y="248602"/>
                        <a:pt x="521969" y="267652"/>
                      </a:cubicBezTo>
                      <a:cubicBezTo>
                        <a:pt x="368617" y="288607"/>
                        <a:pt x="220027" y="269557"/>
                        <a:pt x="73342" y="231457"/>
                      </a:cubicBezTo>
                      <a:close/>
                      <a:moveTo>
                        <a:pt x="185738" y="320040"/>
                      </a:moveTo>
                      <a:cubicBezTo>
                        <a:pt x="354330" y="351472"/>
                        <a:pt x="521969" y="360997"/>
                        <a:pt x="687705" y="303847"/>
                      </a:cubicBezTo>
                      <a:cubicBezTo>
                        <a:pt x="621982" y="377190"/>
                        <a:pt x="538163" y="402907"/>
                        <a:pt x="443865" y="400050"/>
                      </a:cubicBezTo>
                      <a:cubicBezTo>
                        <a:pt x="615315" y="445770"/>
                        <a:pt x="752475" y="374332"/>
                        <a:pt x="887730" y="279082"/>
                      </a:cubicBezTo>
                      <a:cubicBezTo>
                        <a:pt x="882015" y="289560"/>
                        <a:pt x="877252" y="300990"/>
                        <a:pt x="870585" y="309563"/>
                      </a:cubicBezTo>
                      <a:cubicBezTo>
                        <a:pt x="797242" y="395288"/>
                        <a:pt x="711517" y="460057"/>
                        <a:pt x="595313" y="469582"/>
                      </a:cubicBezTo>
                      <a:cubicBezTo>
                        <a:pt x="554355" y="473392"/>
                        <a:pt x="511492" y="469582"/>
                        <a:pt x="471488" y="460057"/>
                      </a:cubicBezTo>
                      <a:cubicBezTo>
                        <a:pt x="365760" y="437197"/>
                        <a:pt x="270510" y="391477"/>
                        <a:pt x="185738" y="3200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150;p7"/>
                <p:cNvSpPr/>
                <p:nvPr/>
              </p:nvSpPr>
              <p:spPr>
                <a:xfrm>
                  <a:off x="13475030" y="-6190124"/>
                  <a:ext cx="2232474" cy="223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949" extrusionOk="0">
                      <a:moveTo>
                        <a:pt x="2050720" y="2042939"/>
                      </a:moveTo>
                      <a:cubicBezTo>
                        <a:pt x="2384095" y="1648605"/>
                        <a:pt x="2184070" y="1274272"/>
                        <a:pt x="2040242" y="1083772"/>
                      </a:cubicBezTo>
                      <a:cubicBezTo>
                        <a:pt x="2019287" y="1060912"/>
                        <a:pt x="2000237" y="1037100"/>
                        <a:pt x="1983092" y="1013287"/>
                      </a:cubicBezTo>
                      <a:cubicBezTo>
                        <a:pt x="1983092" y="1012335"/>
                        <a:pt x="1982140" y="1012335"/>
                        <a:pt x="1981187" y="1011382"/>
                      </a:cubicBezTo>
                      <a:lnTo>
                        <a:pt x="1981187" y="1011382"/>
                      </a:lnTo>
                      <a:cubicBezTo>
                        <a:pt x="1968805" y="995189"/>
                        <a:pt x="1957374" y="978045"/>
                        <a:pt x="1945945" y="961852"/>
                      </a:cubicBezTo>
                      <a:cubicBezTo>
                        <a:pt x="1904034" y="900892"/>
                        <a:pt x="1861172" y="838980"/>
                        <a:pt x="1830692" y="772305"/>
                      </a:cubicBezTo>
                      <a:cubicBezTo>
                        <a:pt x="1802117" y="709439"/>
                        <a:pt x="1790687" y="638002"/>
                        <a:pt x="1768780" y="560850"/>
                      </a:cubicBezTo>
                      <a:cubicBezTo>
                        <a:pt x="1752587" y="579900"/>
                        <a:pt x="1743062" y="588472"/>
                        <a:pt x="1736395" y="598950"/>
                      </a:cubicBezTo>
                      <a:cubicBezTo>
                        <a:pt x="1689722" y="671339"/>
                        <a:pt x="1651622" y="747539"/>
                        <a:pt x="1625905" y="831360"/>
                      </a:cubicBezTo>
                      <a:cubicBezTo>
                        <a:pt x="1594472" y="935182"/>
                        <a:pt x="1610665" y="1033289"/>
                        <a:pt x="1657337" y="1128539"/>
                      </a:cubicBezTo>
                      <a:cubicBezTo>
                        <a:pt x="1702105" y="1219980"/>
                        <a:pt x="1773542" y="1289512"/>
                        <a:pt x="1841170" y="1363807"/>
                      </a:cubicBezTo>
                      <a:cubicBezTo>
                        <a:pt x="1889747" y="1417147"/>
                        <a:pt x="1938324" y="1469535"/>
                        <a:pt x="1983092" y="1526685"/>
                      </a:cubicBezTo>
                      <a:cubicBezTo>
                        <a:pt x="2120253" y="1703850"/>
                        <a:pt x="2060245" y="1932450"/>
                        <a:pt x="1918322" y="2060085"/>
                      </a:cubicBezTo>
                      <a:cubicBezTo>
                        <a:pt x="1791640" y="2173432"/>
                        <a:pt x="1646859" y="2194387"/>
                        <a:pt x="1488745" y="2152477"/>
                      </a:cubicBezTo>
                      <a:cubicBezTo>
                        <a:pt x="1397305" y="2128665"/>
                        <a:pt x="1327772" y="2070562"/>
                        <a:pt x="1283005" y="1985789"/>
                      </a:cubicBezTo>
                      <a:cubicBezTo>
                        <a:pt x="1252524" y="1927687"/>
                        <a:pt x="1232522" y="1866727"/>
                        <a:pt x="1225855" y="1796242"/>
                      </a:cubicBezTo>
                      <a:cubicBezTo>
                        <a:pt x="1249667" y="1835295"/>
                        <a:pt x="1267765" y="1870537"/>
                        <a:pt x="1291578" y="1901017"/>
                      </a:cubicBezTo>
                      <a:cubicBezTo>
                        <a:pt x="1383970" y="2019127"/>
                        <a:pt x="1529703" y="2041035"/>
                        <a:pt x="1643049" y="1957214"/>
                      </a:cubicBezTo>
                      <a:cubicBezTo>
                        <a:pt x="1742109" y="1883872"/>
                        <a:pt x="1786878" y="1728614"/>
                        <a:pt x="1739253" y="1619077"/>
                      </a:cubicBezTo>
                      <a:cubicBezTo>
                        <a:pt x="1704962" y="1539067"/>
                        <a:pt x="1623047" y="1495252"/>
                        <a:pt x="1541132" y="1512397"/>
                      </a:cubicBezTo>
                      <a:cubicBezTo>
                        <a:pt x="1532559" y="1514302"/>
                        <a:pt x="1523034" y="1517160"/>
                        <a:pt x="1515415" y="1521922"/>
                      </a:cubicBezTo>
                      <a:cubicBezTo>
                        <a:pt x="1509699" y="1524780"/>
                        <a:pt x="1506842" y="1531447"/>
                        <a:pt x="1498270" y="1540972"/>
                      </a:cubicBezTo>
                      <a:cubicBezTo>
                        <a:pt x="1514462" y="1555260"/>
                        <a:pt x="1529703" y="1567642"/>
                        <a:pt x="1543990" y="1580977"/>
                      </a:cubicBezTo>
                      <a:cubicBezTo>
                        <a:pt x="1619237" y="1653367"/>
                        <a:pt x="1594472" y="1798147"/>
                        <a:pt x="1498270" y="1840057"/>
                      </a:cubicBezTo>
                      <a:cubicBezTo>
                        <a:pt x="1460170" y="1857202"/>
                        <a:pt x="1421117" y="1851487"/>
                        <a:pt x="1385874" y="1827675"/>
                      </a:cubicBezTo>
                      <a:cubicBezTo>
                        <a:pt x="1339203" y="1796242"/>
                        <a:pt x="1312532" y="1750522"/>
                        <a:pt x="1297292" y="1698135"/>
                      </a:cubicBezTo>
                      <a:cubicBezTo>
                        <a:pt x="1270622" y="1607647"/>
                        <a:pt x="1270622" y="1515255"/>
                        <a:pt x="1287767" y="1421910"/>
                      </a:cubicBezTo>
                      <a:cubicBezTo>
                        <a:pt x="1329678" y="1194262"/>
                        <a:pt x="1410640" y="979950"/>
                        <a:pt x="1504937" y="769447"/>
                      </a:cubicBezTo>
                      <a:cubicBezTo>
                        <a:pt x="1513509" y="750397"/>
                        <a:pt x="1522082" y="731347"/>
                        <a:pt x="1529703" y="712297"/>
                      </a:cubicBezTo>
                      <a:cubicBezTo>
                        <a:pt x="1530655" y="710392"/>
                        <a:pt x="1529703" y="707535"/>
                        <a:pt x="1528749" y="703725"/>
                      </a:cubicBezTo>
                      <a:cubicBezTo>
                        <a:pt x="1524940" y="702772"/>
                        <a:pt x="1522082" y="701820"/>
                        <a:pt x="1520178" y="702772"/>
                      </a:cubicBezTo>
                      <a:cubicBezTo>
                        <a:pt x="1501128" y="710392"/>
                        <a:pt x="1482078" y="718964"/>
                        <a:pt x="1463028" y="727537"/>
                      </a:cubicBezTo>
                      <a:cubicBezTo>
                        <a:pt x="1252524" y="820882"/>
                        <a:pt x="1038212" y="902797"/>
                        <a:pt x="810565" y="944707"/>
                      </a:cubicBezTo>
                      <a:cubicBezTo>
                        <a:pt x="717220" y="961852"/>
                        <a:pt x="625780" y="962805"/>
                        <a:pt x="534340" y="935182"/>
                      </a:cubicBezTo>
                      <a:cubicBezTo>
                        <a:pt x="481953" y="919942"/>
                        <a:pt x="436232" y="893272"/>
                        <a:pt x="404799" y="846600"/>
                      </a:cubicBezTo>
                      <a:cubicBezTo>
                        <a:pt x="380987" y="811357"/>
                        <a:pt x="376224" y="772305"/>
                        <a:pt x="392417" y="734205"/>
                      </a:cubicBezTo>
                      <a:cubicBezTo>
                        <a:pt x="434328" y="638002"/>
                        <a:pt x="579107" y="613237"/>
                        <a:pt x="651497" y="688485"/>
                      </a:cubicBezTo>
                      <a:cubicBezTo>
                        <a:pt x="664832" y="702772"/>
                        <a:pt x="678167" y="718012"/>
                        <a:pt x="691503" y="734205"/>
                      </a:cubicBezTo>
                      <a:cubicBezTo>
                        <a:pt x="701028" y="725632"/>
                        <a:pt x="707695" y="722775"/>
                        <a:pt x="710553" y="717060"/>
                      </a:cubicBezTo>
                      <a:cubicBezTo>
                        <a:pt x="715315" y="709439"/>
                        <a:pt x="718172" y="699914"/>
                        <a:pt x="720078" y="691342"/>
                      </a:cubicBezTo>
                      <a:cubicBezTo>
                        <a:pt x="737222" y="609427"/>
                        <a:pt x="693407" y="528464"/>
                        <a:pt x="613397" y="493222"/>
                      </a:cubicBezTo>
                      <a:cubicBezTo>
                        <a:pt x="504812" y="445597"/>
                        <a:pt x="348603" y="490364"/>
                        <a:pt x="275259" y="589425"/>
                      </a:cubicBezTo>
                      <a:cubicBezTo>
                        <a:pt x="191440" y="703725"/>
                        <a:pt x="213347" y="848505"/>
                        <a:pt x="331457" y="940897"/>
                      </a:cubicBezTo>
                      <a:cubicBezTo>
                        <a:pt x="361937" y="964710"/>
                        <a:pt x="398132" y="982807"/>
                        <a:pt x="436232" y="1006620"/>
                      </a:cubicBezTo>
                      <a:cubicBezTo>
                        <a:pt x="365747" y="999000"/>
                        <a:pt x="304787" y="979950"/>
                        <a:pt x="246684" y="949470"/>
                      </a:cubicBezTo>
                      <a:cubicBezTo>
                        <a:pt x="161912" y="904702"/>
                        <a:pt x="104762" y="835170"/>
                        <a:pt x="79997" y="743730"/>
                      </a:cubicBezTo>
                      <a:cubicBezTo>
                        <a:pt x="38087" y="586567"/>
                        <a:pt x="59042" y="440835"/>
                        <a:pt x="172390" y="314152"/>
                      </a:cubicBezTo>
                      <a:cubicBezTo>
                        <a:pt x="299072" y="172230"/>
                        <a:pt x="528624" y="112222"/>
                        <a:pt x="705790" y="249382"/>
                      </a:cubicBezTo>
                      <a:cubicBezTo>
                        <a:pt x="762940" y="293197"/>
                        <a:pt x="815328" y="342727"/>
                        <a:pt x="868667" y="391305"/>
                      </a:cubicBezTo>
                      <a:cubicBezTo>
                        <a:pt x="942009" y="458932"/>
                        <a:pt x="1012495" y="530370"/>
                        <a:pt x="1103934" y="575137"/>
                      </a:cubicBezTo>
                      <a:cubicBezTo>
                        <a:pt x="1199184" y="621810"/>
                        <a:pt x="1297292" y="638002"/>
                        <a:pt x="1401115" y="606570"/>
                      </a:cubicBezTo>
                      <a:cubicBezTo>
                        <a:pt x="1483982" y="581805"/>
                        <a:pt x="1560182" y="542752"/>
                        <a:pt x="1633524" y="496080"/>
                      </a:cubicBezTo>
                      <a:cubicBezTo>
                        <a:pt x="1644003" y="489412"/>
                        <a:pt x="1652574" y="479887"/>
                        <a:pt x="1671624" y="463695"/>
                      </a:cubicBezTo>
                      <a:cubicBezTo>
                        <a:pt x="1594472" y="441787"/>
                        <a:pt x="1523987" y="429405"/>
                        <a:pt x="1460170" y="401782"/>
                      </a:cubicBezTo>
                      <a:cubicBezTo>
                        <a:pt x="1393495" y="371302"/>
                        <a:pt x="1331582" y="328439"/>
                        <a:pt x="1270622" y="286530"/>
                      </a:cubicBezTo>
                      <a:cubicBezTo>
                        <a:pt x="1254430" y="275100"/>
                        <a:pt x="1237284" y="263670"/>
                        <a:pt x="1221092" y="251287"/>
                      </a:cubicBezTo>
                      <a:lnTo>
                        <a:pt x="1221092" y="251287"/>
                      </a:lnTo>
                      <a:cubicBezTo>
                        <a:pt x="1220140" y="251287"/>
                        <a:pt x="1220140" y="250335"/>
                        <a:pt x="1219187" y="249382"/>
                      </a:cubicBezTo>
                      <a:cubicBezTo>
                        <a:pt x="1195374" y="232237"/>
                        <a:pt x="1171562" y="213187"/>
                        <a:pt x="1148703" y="192232"/>
                      </a:cubicBezTo>
                      <a:cubicBezTo>
                        <a:pt x="958203" y="48405"/>
                        <a:pt x="583870" y="-151620"/>
                        <a:pt x="189534" y="181755"/>
                      </a:cubicBezTo>
                      <a:cubicBezTo>
                        <a:pt x="54280" y="305580"/>
                        <a:pt x="-8586" y="457980"/>
                        <a:pt x="940" y="641812"/>
                      </a:cubicBezTo>
                      <a:cubicBezTo>
                        <a:pt x="10465" y="837075"/>
                        <a:pt x="124765" y="984712"/>
                        <a:pt x="314312" y="1039005"/>
                      </a:cubicBezTo>
                      <a:cubicBezTo>
                        <a:pt x="449567" y="1077105"/>
                        <a:pt x="584822" y="1073295"/>
                        <a:pt x="721030" y="1044720"/>
                      </a:cubicBezTo>
                      <a:cubicBezTo>
                        <a:pt x="910578" y="1005667"/>
                        <a:pt x="1093457" y="948517"/>
                        <a:pt x="1272528" y="875175"/>
                      </a:cubicBezTo>
                      <a:cubicBezTo>
                        <a:pt x="1311580" y="858982"/>
                        <a:pt x="1352537" y="845647"/>
                        <a:pt x="1403972" y="826597"/>
                      </a:cubicBezTo>
                      <a:cubicBezTo>
                        <a:pt x="1384922" y="878032"/>
                        <a:pt x="1371587" y="918989"/>
                        <a:pt x="1355395" y="958042"/>
                      </a:cubicBezTo>
                      <a:cubicBezTo>
                        <a:pt x="1282053" y="1137112"/>
                        <a:pt x="1224903" y="1319992"/>
                        <a:pt x="1185849" y="1509539"/>
                      </a:cubicBezTo>
                      <a:cubicBezTo>
                        <a:pt x="1157274" y="1645747"/>
                        <a:pt x="1153465" y="1781002"/>
                        <a:pt x="1191565" y="1916257"/>
                      </a:cubicBezTo>
                      <a:cubicBezTo>
                        <a:pt x="1245857" y="2105805"/>
                        <a:pt x="1392542" y="2219152"/>
                        <a:pt x="1588757" y="2229630"/>
                      </a:cubicBezTo>
                      <a:cubicBezTo>
                        <a:pt x="1775447" y="2241060"/>
                        <a:pt x="1926895" y="2178195"/>
                        <a:pt x="2050720" y="2042939"/>
                      </a:cubicBezTo>
                      <a:close/>
                      <a:moveTo>
                        <a:pt x="581965" y="67455"/>
                      </a:moveTo>
                      <a:cubicBezTo>
                        <a:pt x="744842" y="40785"/>
                        <a:pt x="892480" y="74122"/>
                        <a:pt x="1022972" y="178897"/>
                      </a:cubicBezTo>
                      <a:cubicBezTo>
                        <a:pt x="1107745" y="246525"/>
                        <a:pt x="1193470" y="315105"/>
                        <a:pt x="1284909" y="375112"/>
                      </a:cubicBezTo>
                      <a:cubicBezTo>
                        <a:pt x="1347774" y="417022"/>
                        <a:pt x="1420165" y="444645"/>
                        <a:pt x="1488745" y="478935"/>
                      </a:cubicBezTo>
                      <a:cubicBezTo>
                        <a:pt x="1500174" y="484650"/>
                        <a:pt x="1511605" y="489412"/>
                        <a:pt x="1525892" y="495127"/>
                      </a:cubicBezTo>
                      <a:cubicBezTo>
                        <a:pt x="1373492" y="590377"/>
                        <a:pt x="1248715" y="577995"/>
                        <a:pt x="1144892" y="527512"/>
                      </a:cubicBezTo>
                      <a:cubicBezTo>
                        <a:pt x="1077265" y="494175"/>
                        <a:pt x="1022020" y="445597"/>
                        <a:pt x="966774" y="396067"/>
                      </a:cubicBezTo>
                      <a:cubicBezTo>
                        <a:pt x="863905" y="302722"/>
                        <a:pt x="768655" y="199852"/>
                        <a:pt x="624828" y="136035"/>
                      </a:cubicBezTo>
                      <a:cubicBezTo>
                        <a:pt x="740080" y="147464"/>
                        <a:pt x="829615" y="182707"/>
                        <a:pt x="910578" y="237952"/>
                      </a:cubicBezTo>
                      <a:cubicBezTo>
                        <a:pt x="988682" y="291292"/>
                        <a:pt x="1062978" y="351300"/>
                        <a:pt x="1139178" y="407497"/>
                      </a:cubicBezTo>
                      <a:cubicBezTo>
                        <a:pt x="1162037" y="424642"/>
                        <a:pt x="1182040" y="448455"/>
                        <a:pt x="1224903" y="449407"/>
                      </a:cubicBezTo>
                      <a:cubicBezTo>
                        <a:pt x="1165847" y="393210"/>
                        <a:pt x="1115365" y="342727"/>
                        <a:pt x="1062024" y="295102"/>
                      </a:cubicBezTo>
                      <a:cubicBezTo>
                        <a:pt x="923912" y="170325"/>
                        <a:pt x="774370" y="73170"/>
                        <a:pt x="581965" y="67455"/>
                      </a:cubicBezTo>
                      <a:close/>
                      <a:moveTo>
                        <a:pt x="380987" y="648480"/>
                      </a:moveTo>
                      <a:cubicBezTo>
                        <a:pt x="382892" y="637050"/>
                        <a:pt x="385749" y="630382"/>
                        <a:pt x="383845" y="624667"/>
                      </a:cubicBezTo>
                      <a:cubicBezTo>
                        <a:pt x="380987" y="617047"/>
                        <a:pt x="375272" y="611332"/>
                        <a:pt x="371462" y="603712"/>
                      </a:cubicBezTo>
                      <a:cubicBezTo>
                        <a:pt x="476237" y="527512"/>
                        <a:pt x="570534" y="525607"/>
                        <a:pt x="634353" y="607522"/>
                      </a:cubicBezTo>
                      <a:cubicBezTo>
                        <a:pt x="539103" y="578947"/>
                        <a:pt x="458140" y="595139"/>
                        <a:pt x="380987" y="648480"/>
                      </a:cubicBezTo>
                      <a:close/>
                      <a:moveTo>
                        <a:pt x="1585899" y="1853392"/>
                      </a:moveTo>
                      <a:cubicBezTo>
                        <a:pt x="1640192" y="1776239"/>
                        <a:pt x="1655432" y="1695277"/>
                        <a:pt x="1625905" y="1600980"/>
                      </a:cubicBezTo>
                      <a:cubicBezTo>
                        <a:pt x="1708772" y="1664797"/>
                        <a:pt x="1706867" y="1759095"/>
                        <a:pt x="1629715" y="1862917"/>
                      </a:cubicBezTo>
                      <a:cubicBezTo>
                        <a:pt x="1623047" y="1858155"/>
                        <a:pt x="1616380" y="1852439"/>
                        <a:pt x="1608759" y="1850535"/>
                      </a:cubicBezTo>
                      <a:cubicBezTo>
                        <a:pt x="1603997" y="1849582"/>
                        <a:pt x="1597330" y="1852439"/>
                        <a:pt x="1585899" y="1853392"/>
                      </a:cubicBezTo>
                      <a:close/>
                      <a:moveTo>
                        <a:pt x="2166924" y="1652414"/>
                      </a:moveTo>
                      <a:cubicBezTo>
                        <a:pt x="2161209" y="1460010"/>
                        <a:pt x="2064055" y="1310467"/>
                        <a:pt x="1941182" y="1173307"/>
                      </a:cubicBezTo>
                      <a:cubicBezTo>
                        <a:pt x="1893557" y="1119967"/>
                        <a:pt x="1843074" y="1069485"/>
                        <a:pt x="1786878" y="1010430"/>
                      </a:cubicBezTo>
                      <a:cubicBezTo>
                        <a:pt x="1786878" y="1053292"/>
                        <a:pt x="1811642" y="1073295"/>
                        <a:pt x="1828787" y="1096155"/>
                      </a:cubicBezTo>
                      <a:cubicBezTo>
                        <a:pt x="1884984" y="1172355"/>
                        <a:pt x="1944992" y="1246650"/>
                        <a:pt x="1998332" y="1324755"/>
                      </a:cubicBezTo>
                      <a:cubicBezTo>
                        <a:pt x="2053578" y="1405717"/>
                        <a:pt x="2089772" y="1495252"/>
                        <a:pt x="2100249" y="1610505"/>
                      </a:cubicBezTo>
                      <a:cubicBezTo>
                        <a:pt x="2036432" y="1465725"/>
                        <a:pt x="1932609" y="1371427"/>
                        <a:pt x="1840217" y="1268557"/>
                      </a:cubicBezTo>
                      <a:cubicBezTo>
                        <a:pt x="1790687" y="1213312"/>
                        <a:pt x="1741157" y="1158067"/>
                        <a:pt x="1707820" y="1090439"/>
                      </a:cubicBezTo>
                      <a:cubicBezTo>
                        <a:pt x="1656384" y="986617"/>
                        <a:pt x="1644003" y="861839"/>
                        <a:pt x="1740205" y="709439"/>
                      </a:cubicBezTo>
                      <a:cubicBezTo>
                        <a:pt x="1746872" y="723727"/>
                        <a:pt x="1751634" y="736110"/>
                        <a:pt x="1756397" y="746587"/>
                      </a:cubicBezTo>
                      <a:cubicBezTo>
                        <a:pt x="1790687" y="815167"/>
                        <a:pt x="1818309" y="886605"/>
                        <a:pt x="1860220" y="950422"/>
                      </a:cubicBezTo>
                      <a:cubicBezTo>
                        <a:pt x="1920228" y="1040910"/>
                        <a:pt x="1987855" y="1126635"/>
                        <a:pt x="2056434" y="1212360"/>
                      </a:cubicBezTo>
                      <a:cubicBezTo>
                        <a:pt x="2160257" y="1342852"/>
                        <a:pt x="2193595" y="1489537"/>
                        <a:pt x="2166924" y="165241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Google Shape;151;p7"/>
                <p:cNvSpPr/>
                <p:nvPr/>
              </p:nvSpPr>
              <p:spPr>
                <a:xfrm>
                  <a:off x="13685520" y="-4329112"/>
                  <a:ext cx="163829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29" h="163830" extrusionOk="0">
                      <a:moveTo>
                        <a:pt x="163830" y="127635"/>
                      </a:moveTo>
                      <a:cubicBezTo>
                        <a:pt x="110490" y="139065"/>
                        <a:pt x="60007" y="150495"/>
                        <a:pt x="0" y="163830"/>
                      </a:cubicBezTo>
                      <a:cubicBezTo>
                        <a:pt x="13334" y="103823"/>
                        <a:pt x="24765" y="53340"/>
                        <a:pt x="36194" y="0"/>
                      </a:cubicBezTo>
                      <a:cubicBezTo>
                        <a:pt x="81915" y="0"/>
                        <a:pt x="123825" y="0"/>
                        <a:pt x="163830" y="0"/>
                      </a:cubicBezTo>
                      <a:cubicBezTo>
                        <a:pt x="163830" y="39052"/>
                        <a:pt x="163830" y="81915"/>
                        <a:pt x="16383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2" name="Google Shape;152;p7"/>
              <p:cNvSpPr/>
              <p:nvPr/>
            </p:nvSpPr>
            <p:spPr>
              <a:xfrm>
                <a:off x="12097702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3637598" y="3637597"/>
                    </a:moveTo>
                    <a:lnTo>
                      <a:pt x="3581400" y="3637597"/>
                    </a:lnTo>
                    <a:lnTo>
                      <a:pt x="3581400" y="56197"/>
                    </a:lnTo>
                    <a:lnTo>
                      <a:pt x="0" y="56197"/>
                    </a:lnTo>
                    <a:lnTo>
                      <a:pt x="0" y="0"/>
                    </a:lnTo>
                    <a:lnTo>
                      <a:pt x="363759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7"/>
              <p:cNvSpPr/>
              <p:nvPr/>
            </p:nvSpPr>
            <p:spPr>
              <a:xfrm>
                <a:off x="12097702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7"/>
              <p:cNvSpPr/>
              <p:nvPr/>
            </p:nvSpPr>
            <p:spPr>
              <a:xfrm>
                <a:off x="14499907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1090613" y="1062038"/>
                    </a:moveTo>
                    <a:lnTo>
                      <a:pt x="1034415" y="1062038"/>
                    </a:lnTo>
                    <a:lnTo>
                      <a:pt x="1034415" y="56198"/>
                    </a:lnTo>
                    <a:lnTo>
                      <a:pt x="0" y="56198"/>
                    </a:lnTo>
                    <a:lnTo>
                      <a:pt x="0" y="0"/>
                    </a:lnTo>
                    <a:lnTo>
                      <a:pt x="1090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7"/>
              <p:cNvSpPr/>
              <p:nvPr/>
            </p:nvSpPr>
            <p:spPr>
              <a:xfrm>
                <a:off x="15534322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6" name="Google Shape;156;p7"/>
          <p:cNvSpPr txBox="1">
            <a:spLocks noGrp="1"/>
          </p:cNvSpPr>
          <p:nvPr>
            <p:ph type="subTitle" idx="1"/>
          </p:nvPr>
        </p:nvSpPr>
        <p:spPr>
          <a:xfrm>
            <a:off x="4783496" y="2076550"/>
            <a:ext cx="34842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14300" lvl="0" indent="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  <a:defRPr sz="1400"/>
            </a:lvl1pPr>
            <a:lvl2pPr marL="5969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 lang="en-US" dirty="0"/>
          </a:p>
        </p:txBody>
      </p:sp>
      <p:sp>
        <p:nvSpPr>
          <p:cNvPr id="157" name="Google Shape;157;p7"/>
          <p:cNvSpPr txBox="1">
            <a:spLocks noGrp="1"/>
          </p:cNvSpPr>
          <p:nvPr>
            <p:ph type="title"/>
          </p:nvPr>
        </p:nvSpPr>
        <p:spPr>
          <a:xfrm>
            <a:off x="4778000" y="768100"/>
            <a:ext cx="34896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7"/>
          <p:cNvSpPr>
            <a:spLocks noGrp="1"/>
          </p:cNvSpPr>
          <p:nvPr>
            <p:ph type="pic" idx="2"/>
          </p:nvPr>
        </p:nvSpPr>
        <p:spPr>
          <a:xfrm>
            <a:off x="1267825" y="935183"/>
            <a:ext cx="2821500" cy="3294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9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9"/>
          <p:cNvGrpSpPr/>
          <p:nvPr/>
        </p:nvGrpSpPr>
        <p:grpSpPr>
          <a:xfrm>
            <a:off x="7701374" y="214778"/>
            <a:ext cx="1246867" cy="4713943"/>
            <a:chOff x="7701374" y="214778"/>
            <a:chExt cx="1246867" cy="4713943"/>
          </a:xfrm>
        </p:grpSpPr>
        <p:grpSp>
          <p:nvGrpSpPr>
            <p:cNvPr id="214" name="Google Shape;214;p9"/>
            <p:cNvGrpSpPr/>
            <p:nvPr/>
          </p:nvGrpSpPr>
          <p:grpSpPr>
            <a:xfrm>
              <a:off x="7728555" y="214778"/>
              <a:ext cx="1219686" cy="1219686"/>
              <a:chOff x="12097702" y="-6216014"/>
              <a:chExt cx="3637597" cy="3637597"/>
            </a:xfrm>
          </p:grpSpPr>
          <p:grpSp>
            <p:nvGrpSpPr>
              <p:cNvPr id="215" name="Google Shape;215;p9"/>
              <p:cNvGrpSpPr/>
              <p:nvPr/>
            </p:nvGrpSpPr>
            <p:grpSpPr>
              <a:xfrm>
                <a:off x="12543089" y="-6190124"/>
                <a:ext cx="3164415" cy="3166289"/>
                <a:chOff x="12543089" y="-6190124"/>
                <a:chExt cx="3164415" cy="3166289"/>
              </a:xfrm>
            </p:grpSpPr>
            <p:sp>
              <p:nvSpPr>
                <p:cNvPr id="216" name="Google Shape;216;p9"/>
                <p:cNvSpPr/>
                <p:nvPr/>
              </p:nvSpPr>
              <p:spPr>
                <a:xfrm>
                  <a:off x="13019771" y="-5974080"/>
                  <a:ext cx="247930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308" h="2475818" extrusionOk="0">
                      <a:moveTo>
                        <a:pt x="86629" y="829628"/>
                      </a:moveTo>
                      <a:cubicBezTo>
                        <a:pt x="177116" y="993457"/>
                        <a:pt x="316181" y="1107757"/>
                        <a:pt x="485727" y="1184910"/>
                      </a:cubicBezTo>
                      <a:cubicBezTo>
                        <a:pt x="714327" y="1288732"/>
                        <a:pt x="946737" y="1302068"/>
                        <a:pt x="1182956" y="1214438"/>
                      </a:cubicBezTo>
                      <a:cubicBezTo>
                        <a:pt x="1191529" y="1211580"/>
                        <a:pt x="1200102" y="1209675"/>
                        <a:pt x="1209627" y="1206818"/>
                      </a:cubicBezTo>
                      <a:cubicBezTo>
                        <a:pt x="1165812" y="1293495"/>
                        <a:pt x="1035319" y="1392555"/>
                        <a:pt x="913399" y="1438275"/>
                      </a:cubicBezTo>
                      <a:cubicBezTo>
                        <a:pt x="789574" y="1483995"/>
                        <a:pt x="660034" y="1487805"/>
                        <a:pt x="523827" y="1491615"/>
                      </a:cubicBezTo>
                      <a:cubicBezTo>
                        <a:pt x="522874" y="1724025"/>
                        <a:pt x="464771" y="1934528"/>
                        <a:pt x="344756" y="2130743"/>
                      </a:cubicBezTo>
                      <a:cubicBezTo>
                        <a:pt x="540971" y="2011680"/>
                        <a:pt x="752427" y="1952625"/>
                        <a:pt x="983884" y="1951673"/>
                      </a:cubicBezTo>
                      <a:cubicBezTo>
                        <a:pt x="987694" y="1815465"/>
                        <a:pt x="991504" y="1685925"/>
                        <a:pt x="1037224" y="1562100"/>
                      </a:cubicBezTo>
                      <a:cubicBezTo>
                        <a:pt x="1081992" y="1440180"/>
                        <a:pt x="1182004" y="1308735"/>
                        <a:pt x="1268681" y="1265873"/>
                      </a:cubicBezTo>
                      <a:cubicBezTo>
                        <a:pt x="1265824" y="1274445"/>
                        <a:pt x="1263919" y="1283970"/>
                        <a:pt x="1261062" y="1292543"/>
                      </a:cubicBezTo>
                      <a:cubicBezTo>
                        <a:pt x="1172479" y="1528763"/>
                        <a:pt x="1185814" y="1761173"/>
                        <a:pt x="1290589" y="1989773"/>
                      </a:cubicBezTo>
                      <a:cubicBezTo>
                        <a:pt x="1367742" y="2159318"/>
                        <a:pt x="1481089" y="2298383"/>
                        <a:pt x="1645871" y="2388870"/>
                      </a:cubicBezTo>
                      <a:cubicBezTo>
                        <a:pt x="1883044" y="2520315"/>
                        <a:pt x="2127837" y="2504123"/>
                        <a:pt x="2348817" y="2330768"/>
                      </a:cubicBezTo>
                      <a:cubicBezTo>
                        <a:pt x="2401204" y="2289810"/>
                        <a:pt x="2441209" y="2235518"/>
                        <a:pt x="2479309" y="2178368"/>
                      </a:cubicBezTo>
                      <a:cubicBezTo>
                        <a:pt x="2454544" y="2178368"/>
                        <a:pt x="2433589" y="2184083"/>
                        <a:pt x="2412634" y="2189798"/>
                      </a:cubicBezTo>
                      <a:cubicBezTo>
                        <a:pt x="2275475" y="2224088"/>
                        <a:pt x="2137362" y="2253615"/>
                        <a:pt x="1993534" y="2235518"/>
                      </a:cubicBezTo>
                      <a:cubicBezTo>
                        <a:pt x="1762077" y="2205990"/>
                        <a:pt x="1566814" y="2113598"/>
                        <a:pt x="1419177" y="1929765"/>
                      </a:cubicBezTo>
                      <a:cubicBezTo>
                        <a:pt x="1336309" y="1826895"/>
                        <a:pt x="1293446" y="1708785"/>
                        <a:pt x="1294399" y="1576388"/>
                      </a:cubicBezTo>
                      <a:cubicBezTo>
                        <a:pt x="1295352" y="1399223"/>
                        <a:pt x="1348692" y="1239203"/>
                        <a:pt x="1441084" y="1089660"/>
                      </a:cubicBezTo>
                      <a:cubicBezTo>
                        <a:pt x="1451562" y="1072515"/>
                        <a:pt x="1462039" y="1054418"/>
                        <a:pt x="1476327" y="1030605"/>
                      </a:cubicBezTo>
                      <a:cubicBezTo>
                        <a:pt x="1471564" y="1025843"/>
                        <a:pt x="1467754" y="1021080"/>
                        <a:pt x="1462992" y="1016318"/>
                      </a:cubicBezTo>
                      <a:cubicBezTo>
                        <a:pt x="1458229" y="1011555"/>
                        <a:pt x="1453467" y="1007745"/>
                        <a:pt x="1448704" y="1002982"/>
                      </a:cubicBezTo>
                      <a:cubicBezTo>
                        <a:pt x="1424892" y="1017270"/>
                        <a:pt x="1407746" y="1026795"/>
                        <a:pt x="1389649" y="1038225"/>
                      </a:cubicBezTo>
                      <a:cubicBezTo>
                        <a:pt x="1240106" y="1130618"/>
                        <a:pt x="1079134" y="1183957"/>
                        <a:pt x="902921" y="1184910"/>
                      </a:cubicBezTo>
                      <a:cubicBezTo>
                        <a:pt x="769571" y="1185863"/>
                        <a:pt x="652414" y="1143000"/>
                        <a:pt x="549544" y="1060132"/>
                      </a:cubicBezTo>
                      <a:cubicBezTo>
                        <a:pt x="365711" y="912495"/>
                        <a:pt x="273319" y="716280"/>
                        <a:pt x="243791" y="485775"/>
                      </a:cubicBezTo>
                      <a:cubicBezTo>
                        <a:pt x="225694" y="341948"/>
                        <a:pt x="255222" y="204788"/>
                        <a:pt x="289511" y="66675"/>
                      </a:cubicBezTo>
                      <a:cubicBezTo>
                        <a:pt x="295227" y="45720"/>
                        <a:pt x="300941" y="24765"/>
                        <a:pt x="300941" y="0"/>
                      </a:cubicBezTo>
                      <a:cubicBezTo>
                        <a:pt x="242839" y="38100"/>
                        <a:pt x="189499" y="78105"/>
                        <a:pt x="148541" y="130493"/>
                      </a:cubicBezTo>
                      <a:cubicBezTo>
                        <a:pt x="-28623" y="348615"/>
                        <a:pt x="-44816" y="593407"/>
                        <a:pt x="86629" y="829628"/>
                      </a:cubicBezTo>
                      <a:close/>
                      <a:moveTo>
                        <a:pt x="1920192" y="2362200"/>
                      </a:moveTo>
                      <a:cubicBezTo>
                        <a:pt x="1778269" y="2304098"/>
                        <a:pt x="1640156" y="2246948"/>
                        <a:pt x="1536334" y="2129790"/>
                      </a:cubicBezTo>
                      <a:cubicBezTo>
                        <a:pt x="1784937" y="2277428"/>
                        <a:pt x="2047827" y="2338388"/>
                        <a:pt x="2337387" y="2263140"/>
                      </a:cubicBezTo>
                      <a:cubicBezTo>
                        <a:pt x="2092594" y="2497455"/>
                        <a:pt x="1711594" y="2445068"/>
                        <a:pt x="1523952" y="2212658"/>
                      </a:cubicBezTo>
                      <a:cubicBezTo>
                        <a:pt x="1536334" y="2219325"/>
                        <a:pt x="1548717" y="2225993"/>
                        <a:pt x="1560146" y="2233613"/>
                      </a:cubicBezTo>
                      <a:cubicBezTo>
                        <a:pt x="1647777" y="2291715"/>
                        <a:pt x="1743027" y="2332673"/>
                        <a:pt x="1845896" y="2355533"/>
                      </a:cubicBezTo>
                      <a:cubicBezTo>
                        <a:pt x="1870662" y="2360295"/>
                        <a:pt x="1895427" y="2360295"/>
                        <a:pt x="1920192" y="2362200"/>
                      </a:cubicBezTo>
                      <a:close/>
                      <a:moveTo>
                        <a:pt x="933402" y="1541145"/>
                      </a:moveTo>
                      <a:cubicBezTo>
                        <a:pt x="923877" y="1651635"/>
                        <a:pt x="914352" y="1759268"/>
                        <a:pt x="904827" y="1872615"/>
                      </a:cubicBezTo>
                      <a:cubicBezTo>
                        <a:pt x="835294" y="1883093"/>
                        <a:pt x="768619" y="1890713"/>
                        <a:pt x="703849" y="1905000"/>
                      </a:cubicBezTo>
                      <a:cubicBezTo>
                        <a:pt x="643841" y="1918335"/>
                        <a:pt x="584787" y="1937385"/>
                        <a:pt x="519064" y="1956435"/>
                      </a:cubicBezTo>
                      <a:cubicBezTo>
                        <a:pt x="538114" y="1890713"/>
                        <a:pt x="557164" y="1831657"/>
                        <a:pt x="570499" y="1771650"/>
                      </a:cubicBezTo>
                      <a:cubicBezTo>
                        <a:pt x="584787" y="1706880"/>
                        <a:pt x="591454" y="1640205"/>
                        <a:pt x="602884" y="1570673"/>
                      </a:cubicBezTo>
                      <a:cubicBezTo>
                        <a:pt x="714327" y="1559243"/>
                        <a:pt x="821959" y="1550670"/>
                        <a:pt x="933402" y="1541145"/>
                      </a:cubicBezTo>
                      <a:close/>
                      <a:moveTo>
                        <a:pt x="211406" y="135255"/>
                      </a:moveTo>
                      <a:cubicBezTo>
                        <a:pt x="136159" y="425768"/>
                        <a:pt x="196166" y="687705"/>
                        <a:pt x="344756" y="936307"/>
                      </a:cubicBezTo>
                      <a:cubicBezTo>
                        <a:pt x="226647" y="833438"/>
                        <a:pt x="170449" y="694373"/>
                        <a:pt x="112347" y="552450"/>
                      </a:cubicBezTo>
                      <a:cubicBezTo>
                        <a:pt x="114252" y="577215"/>
                        <a:pt x="114252" y="601980"/>
                        <a:pt x="119966" y="625793"/>
                      </a:cubicBezTo>
                      <a:cubicBezTo>
                        <a:pt x="142827" y="728663"/>
                        <a:pt x="183784" y="823913"/>
                        <a:pt x="241886" y="911543"/>
                      </a:cubicBezTo>
                      <a:cubicBezTo>
                        <a:pt x="249506" y="922973"/>
                        <a:pt x="256174" y="935355"/>
                        <a:pt x="262841" y="947738"/>
                      </a:cubicBezTo>
                      <a:cubicBezTo>
                        <a:pt x="28527" y="762000"/>
                        <a:pt x="-22909" y="381000"/>
                        <a:pt x="211406" y="13525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" name="Google Shape;217;p9"/>
                <p:cNvSpPr/>
                <p:nvPr/>
              </p:nvSpPr>
              <p:spPr>
                <a:xfrm>
                  <a:off x="12543089" y="-6041747"/>
                  <a:ext cx="540450" cy="946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450" h="946824" extrusionOk="0">
                      <a:moveTo>
                        <a:pt x="40388" y="582017"/>
                      </a:moveTo>
                      <a:cubicBezTo>
                        <a:pt x="92775" y="721083"/>
                        <a:pt x="177548" y="840145"/>
                        <a:pt x="297563" y="930633"/>
                      </a:cubicBezTo>
                      <a:cubicBezTo>
                        <a:pt x="304230" y="935395"/>
                        <a:pt x="312803" y="938253"/>
                        <a:pt x="328043" y="946825"/>
                      </a:cubicBezTo>
                      <a:cubicBezTo>
                        <a:pt x="320423" y="917297"/>
                        <a:pt x="315660" y="895390"/>
                        <a:pt x="309946" y="873483"/>
                      </a:cubicBezTo>
                      <a:cubicBezTo>
                        <a:pt x="272798" y="725845"/>
                        <a:pt x="252796" y="577255"/>
                        <a:pt x="272798" y="425808"/>
                      </a:cubicBezTo>
                      <a:cubicBezTo>
                        <a:pt x="292800" y="272455"/>
                        <a:pt x="358523" y="142915"/>
                        <a:pt x="468060" y="35283"/>
                      </a:cubicBezTo>
                      <a:cubicBezTo>
                        <a:pt x="488063" y="15280"/>
                        <a:pt x="509018" y="-913"/>
                        <a:pt x="540450" y="40"/>
                      </a:cubicBezTo>
                      <a:lnTo>
                        <a:pt x="225173" y="992"/>
                      </a:lnTo>
                      <a:cubicBezTo>
                        <a:pt x="206123" y="19090"/>
                        <a:pt x="196598" y="27662"/>
                        <a:pt x="187073" y="36235"/>
                      </a:cubicBezTo>
                      <a:cubicBezTo>
                        <a:pt x="4193" y="189587"/>
                        <a:pt x="-44385" y="358180"/>
                        <a:pt x="40388" y="582017"/>
                      </a:cubicBezTo>
                      <a:close/>
                      <a:moveTo>
                        <a:pt x="231840" y="76240"/>
                      </a:moveTo>
                      <a:cubicBezTo>
                        <a:pt x="240413" y="68620"/>
                        <a:pt x="251843" y="64810"/>
                        <a:pt x="262321" y="59095"/>
                      </a:cubicBezTo>
                      <a:cubicBezTo>
                        <a:pt x="167071" y="194350"/>
                        <a:pt x="95633" y="331510"/>
                        <a:pt x="141353" y="502960"/>
                      </a:cubicBezTo>
                      <a:cubicBezTo>
                        <a:pt x="138496" y="408662"/>
                        <a:pt x="164213" y="324842"/>
                        <a:pt x="237555" y="259120"/>
                      </a:cubicBezTo>
                      <a:cubicBezTo>
                        <a:pt x="180405" y="424855"/>
                        <a:pt x="189930" y="592495"/>
                        <a:pt x="221363" y="761087"/>
                      </a:cubicBezTo>
                      <a:cubicBezTo>
                        <a:pt x="149925" y="676315"/>
                        <a:pt x="104205" y="581065"/>
                        <a:pt x="80393" y="476290"/>
                      </a:cubicBezTo>
                      <a:cubicBezTo>
                        <a:pt x="71821" y="436285"/>
                        <a:pt x="68010" y="393422"/>
                        <a:pt x="70868" y="352465"/>
                      </a:cubicBezTo>
                      <a:cubicBezTo>
                        <a:pt x="81346" y="235308"/>
                        <a:pt x="147068" y="149583"/>
                        <a:pt x="231840" y="762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" name="Google Shape;218;p9"/>
                <p:cNvSpPr/>
                <p:nvPr/>
              </p:nvSpPr>
              <p:spPr>
                <a:xfrm>
                  <a:off x="15297999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5342" y="114387"/>
                      </a:moveTo>
                      <a:cubicBezTo>
                        <a:pt x="4865" y="102005"/>
                        <a:pt x="-850" y="86764"/>
                        <a:pt x="103" y="68667"/>
                      </a:cubicBezTo>
                      <a:cubicBezTo>
                        <a:pt x="1055" y="27709"/>
                        <a:pt x="32488" y="-1818"/>
                        <a:pt x="71540" y="87"/>
                      </a:cubicBezTo>
                      <a:cubicBezTo>
                        <a:pt x="87733" y="1039"/>
                        <a:pt x="102021" y="7707"/>
                        <a:pt x="114403" y="17232"/>
                      </a:cubicBezTo>
                      <a:cubicBezTo>
                        <a:pt x="123928" y="28662"/>
                        <a:pt x="130596" y="43902"/>
                        <a:pt x="131548" y="60095"/>
                      </a:cubicBezTo>
                      <a:cubicBezTo>
                        <a:pt x="133453" y="98195"/>
                        <a:pt x="102973" y="129627"/>
                        <a:pt x="62967" y="131532"/>
                      </a:cubicBezTo>
                      <a:cubicBezTo>
                        <a:pt x="42965" y="131532"/>
                        <a:pt x="26773" y="124864"/>
                        <a:pt x="15342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" name="Google Shape;219;p9"/>
                <p:cNvSpPr/>
                <p:nvPr/>
              </p:nvSpPr>
              <p:spPr>
                <a:xfrm>
                  <a:off x="14615160" y="-3565207"/>
                  <a:ext cx="947775" cy="541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5" h="541372" extrusionOk="0">
                      <a:moveTo>
                        <a:pt x="73342" y="231457"/>
                      </a:moveTo>
                      <a:cubicBezTo>
                        <a:pt x="51435" y="225742"/>
                        <a:pt x="29527" y="220980"/>
                        <a:pt x="0" y="213360"/>
                      </a:cubicBezTo>
                      <a:cubicBezTo>
                        <a:pt x="7619" y="229552"/>
                        <a:pt x="10477" y="237172"/>
                        <a:pt x="16192" y="243840"/>
                      </a:cubicBezTo>
                      <a:cubicBezTo>
                        <a:pt x="106680" y="363855"/>
                        <a:pt x="225742" y="448627"/>
                        <a:pt x="364807" y="501015"/>
                      </a:cubicBezTo>
                      <a:cubicBezTo>
                        <a:pt x="588644" y="585788"/>
                        <a:pt x="757238" y="537210"/>
                        <a:pt x="911542" y="353377"/>
                      </a:cubicBezTo>
                      <a:cubicBezTo>
                        <a:pt x="920115" y="343852"/>
                        <a:pt x="928688" y="335280"/>
                        <a:pt x="946785" y="315277"/>
                      </a:cubicBezTo>
                      <a:lnTo>
                        <a:pt x="947738" y="0"/>
                      </a:lnTo>
                      <a:cubicBezTo>
                        <a:pt x="948690" y="31432"/>
                        <a:pt x="931544" y="52388"/>
                        <a:pt x="912494" y="72390"/>
                      </a:cubicBezTo>
                      <a:cubicBezTo>
                        <a:pt x="804863" y="181927"/>
                        <a:pt x="675323" y="248602"/>
                        <a:pt x="521969" y="267652"/>
                      </a:cubicBezTo>
                      <a:cubicBezTo>
                        <a:pt x="368617" y="288607"/>
                        <a:pt x="220027" y="269557"/>
                        <a:pt x="73342" y="231457"/>
                      </a:cubicBezTo>
                      <a:close/>
                      <a:moveTo>
                        <a:pt x="185738" y="320040"/>
                      </a:moveTo>
                      <a:cubicBezTo>
                        <a:pt x="354330" y="351472"/>
                        <a:pt x="521969" y="360997"/>
                        <a:pt x="687705" y="303847"/>
                      </a:cubicBezTo>
                      <a:cubicBezTo>
                        <a:pt x="621982" y="377190"/>
                        <a:pt x="538163" y="402907"/>
                        <a:pt x="443865" y="400050"/>
                      </a:cubicBezTo>
                      <a:cubicBezTo>
                        <a:pt x="615315" y="445770"/>
                        <a:pt x="752475" y="374332"/>
                        <a:pt x="887730" y="279082"/>
                      </a:cubicBezTo>
                      <a:cubicBezTo>
                        <a:pt x="882015" y="289560"/>
                        <a:pt x="877252" y="300990"/>
                        <a:pt x="870585" y="309563"/>
                      </a:cubicBezTo>
                      <a:cubicBezTo>
                        <a:pt x="797242" y="395288"/>
                        <a:pt x="711517" y="460057"/>
                        <a:pt x="595313" y="469582"/>
                      </a:cubicBezTo>
                      <a:cubicBezTo>
                        <a:pt x="554355" y="473392"/>
                        <a:pt x="511492" y="469582"/>
                        <a:pt x="471488" y="460057"/>
                      </a:cubicBezTo>
                      <a:cubicBezTo>
                        <a:pt x="365760" y="437197"/>
                        <a:pt x="270510" y="391477"/>
                        <a:pt x="185738" y="3200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" name="Google Shape;220;p9"/>
                <p:cNvSpPr/>
                <p:nvPr/>
              </p:nvSpPr>
              <p:spPr>
                <a:xfrm>
                  <a:off x="13475030" y="-6190124"/>
                  <a:ext cx="2232474" cy="223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949" extrusionOk="0">
                      <a:moveTo>
                        <a:pt x="2050720" y="2042939"/>
                      </a:moveTo>
                      <a:cubicBezTo>
                        <a:pt x="2384095" y="1648605"/>
                        <a:pt x="2184070" y="1274272"/>
                        <a:pt x="2040242" y="1083772"/>
                      </a:cubicBezTo>
                      <a:cubicBezTo>
                        <a:pt x="2019287" y="1060912"/>
                        <a:pt x="2000237" y="1037100"/>
                        <a:pt x="1983092" y="1013287"/>
                      </a:cubicBezTo>
                      <a:cubicBezTo>
                        <a:pt x="1983092" y="1012335"/>
                        <a:pt x="1982140" y="1012335"/>
                        <a:pt x="1981187" y="1011382"/>
                      </a:cubicBezTo>
                      <a:lnTo>
                        <a:pt x="1981187" y="1011382"/>
                      </a:lnTo>
                      <a:cubicBezTo>
                        <a:pt x="1968805" y="995189"/>
                        <a:pt x="1957374" y="978045"/>
                        <a:pt x="1945945" y="961852"/>
                      </a:cubicBezTo>
                      <a:cubicBezTo>
                        <a:pt x="1904034" y="900892"/>
                        <a:pt x="1861172" y="838980"/>
                        <a:pt x="1830692" y="772305"/>
                      </a:cubicBezTo>
                      <a:cubicBezTo>
                        <a:pt x="1802117" y="709439"/>
                        <a:pt x="1790687" y="638002"/>
                        <a:pt x="1768780" y="560850"/>
                      </a:cubicBezTo>
                      <a:cubicBezTo>
                        <a:pt x="1752587" y="579900"/>
                        <a:pt x="1743062" y="588472"/>
                        <a:pt x="1736395" y="598950"/>
                      </a:cubicBezTo>
                      <a:cubicBezTo>
                        <a:pt x="1689722" y="671339"/>
                        <a:pt x="1651622" y="747539"/>
                        <a:pt x="1625905" y="831360"/>
                      </a:cubicBezTo>
                      <a:cubicBezTo>
                        <a:pt x="1594472" y="935182"/>
                        <a:pt x="1610665" y="1033289"/>
                        <a:pt x="1657337" y="1128539"/>
                      </a:cubicBezTo>
                      <a:cubicBezTo>
                        <a:pt x="1702105" y="1219980"/>
                        <a:pt x="1773542" y="1289512"/>
                        <a:pt x="1841170" y="1363807"/>
                      </a:cubicBezTo>
                      <a:cubicBezTo>
                        <a:pt x="1889747" y="1417147"/>
                        <a:pt x="1938324" y="1469535"/>
                        <a:pt x="1983092" y="1526685"/>
                      </a:cubicBezTo>
                      <a:cubicBezTo>
                        <a:pt x="2120253" y="1703850"/>
                        <a:pt x="2060245" y="1932450"/>
                        <a:pt x="1918322" y="2060085"/>
                      </a:cubicBezTo>
                      <a:cubicBezTo>
                        <a:pt x="1791640" y="2173432"/>
                        <a:pt x="1646859" y="2194387"/>
                        <a:pt x="1488745" y="2152477"/>
                      </a:cubicBezTo>
                      <a:cubicBezTo>
                        <a:pt x="1397305" y="2128665"/>
                        <a:pt x="1327772" y="2070562"/>
                        <a:pt x="1283005" y="1985789"/>
                      </a:cubicBezTo>
                      <a:cubicBezTo>
                        <a:pt x="1252524" y="1927687"/>
                        <a:pt x="1232522" y="1866727"/>
                        <a:pt x="1225855" y="1796242"/>
                      </a:cubicBezTo>
                      <a:cubicBezTo>
                        <a:pt x="1249667" y="1835295"/>
                        <a:pt x="1267765" y="1870537"/>
                        <a:pt x="1291578" y="1901017"/>
                      </a:cubicBezTo>
                      <a:cubicBezTo>
                        <a:pt x="1383970" y="2019127"/>
                        <a:pt x="1529703" y="2041035"/>
                        <a:pt x="1643049" y="1957214"/>
                      </a:cubicBezTo>
                      <a:cubicBezTo>
                        <a:pt x="1742109" y="1883872"/>
                        <a:pt x="1786878" y="1728614"/>
                        <a:pt x="1739253" y="1619077"/>
                      </a:cubicBezTo>
                      <a:cubicBezTo>
                        <a:pt x="1704962" y="1539067"/>
                        <a:pt x="1623047" y="1495252"/>
                        <a:pt x="1541132" y="1512397"/>
                      </a:cubicBezTo>
                      <a:cubicBezTo>
                        <a:pt x="1532559" y="1514302"/>
                        <a:pt x="1523034" y="1517160"/>
                        <a:pt x="1515415" y="1521922"/>
                      </a:cubicBezTo>
                      <a:cubicBezTo>
                        <a:pt x="1509699" y="1524780"/>
                        <a:pt x="1506842" y="1531447"/>
                        <a:pt x="1498270" y="1540972"/>
                      </a:cubicBezTo>
                      <a:cubicBezTo>
                        <a:pt x="1514462" y="1555260"/>
                        <a:pt x="1529703" y="1567642"/>
                        <a:pt x="1543990" y="1580977"/>
                      </a:cubicBezTo>
                      <a:cubicBezTo>
                        <a:pt x="1619237" y="1653367"/>
                        <a:pt x="1594472" y="1798147"/>
                        <a:pt x="1498270" y="1840057"/>
                      </a:cubicBezTo>
                      <a:cubicBezTo>
                        <a:pt x="1460170" y="1857202"/>
                        <a:pt x="1421117" y="1851487"/>
                        <a:pt x="1385874" y="1827675"/>
                      </a:cubicBezTo>
                      <a:cubicBezTo>
                        <a:pt x="1339203" y="1796242"/>
                        <a:pt x="1312532" y="1750522"/>
                        <a:pt x="1297292" y="1698135"/>
                      </a:cubicBezTo>
                      <a:cubicBezTo>
                        <a:pt x="1270622" y="1607647"/>
                        <a:pt x="1270622" y="1515255"/>
                        <a:pt x="1287767" y="1421910"/>
                      </a:cubicBezTo>
                      <a:cubicBezTo>
                        <a:pt x="1329678" y="1194262"/>
                        <a:pt x="1410640" y="979950"/>
                        <a:pt x="1504937" y="769447"/>
                      </a:cubicBezTo>
                      <a:cubicBezTo>
                        <a:pt x="1513509" y="750397"/>
                        <a:pt x="1522082" y="731347"/>
                        <a:pt x="1529703" y="712297"/>
                      </a:cubicBezTo>
                      <a:cubicBezTo>
                        <a:pt x="1530655" y="710392"/>
                        <a:pt x="1529703" y="707535"/>
                        <a:pt x="1528749" y="703725"/>
                      </a:cubicBezTo>
                      <a:cubicBezTo>
                        <a:pt x="1524940" y="702772"/>
                        <a:pt x="1522082" y="701820"/>
                        <a:pt x="1520178" y="702772"/>
                      </a:cubicBezTo>
                      <a:cubicBezTo>
                        <a:pt x="1501128" y="710392"/>
                        <a:pt x="1482078" y="718964"/>
                        <a:pt x="1463028" y="727537"/>
                      </a:cubicBezTo>
                      <a:cubicBezTo>
                        <a:pt x="1252524" y="820882"/>
                        <a:pt x="1038212" y="902797"/>
                        <a:pt x="810565" y="944707"/>
                      </a:cubicBezTo>
                      <a:cubicBezTo>
                        <a:pt x="717220" y="961852"/>
                        <a:pt x="625780" y="962805"/>
                        <a:pt x="534340" y="935182"/>
                      </a:cubicBezTo>
                      <a:cubicBezTo>
                        <a:pt x="481953" y="919942"/>
                        <a:pt x="436232" y="893272"/>
                        <a:pt x="404799" y="846600"/>
                      </a:cubicBezTo>
                      <a:cubicBezTo>
                        <a:pt x="380987" y="811357"/>
                        <a:pt x="376224" y="772305"/>
                        <a:pt x="392417" y="734205"/>
                      </a:cubicBezTo>
                      <a:cubicBezTo>
                        <a:pt x="434328" y="638002"/>
                        <a:pt x="579107" y="613237"/>
                        <a:pt x="651497" y="688485"/>
                      </a:cubicBezTo>
                      <a:cubicBezTo>
                        <a:pt x="664832" y="702772"/>
                        <a:pt x="678167" y="718012"/>
                        <a:pt x="691503" y="734205"/>
                      </a:cubicBezTo>
                      <a:cubicBezTo>
                        <a:pt x="701028" y="725632"/>
                        <a:pt x="707695" y="722775"/>
                        <a:pt x="710553" y="717060"/>
                      </a:cubicBezTo>
                      <a:cubicBezTo>
                        <a:pt x="715315" y="709439"/>
                        <a:pt x="718172" y="699914"/>
                        <a:pt x="720078" y="691342"/>
                      </a:cubicBezTo>
                      <a:cubicBezTo>
                        <a:pt x="737222" y="609427"/>
                        <a:pt x="693407" y="528464"/>
                        <a:pt x="613397" y="493222"/>
                      </a:cubicBezTo>
                      <a:cubicBezTo>
                        <a:pt x="504812" y="445597"/>
                        <a:pt x="348603" y="490364"/>
                        <a:pt x="275259" y="589425"/>
                      </a:cubicBezTo>
                      <a:cubicBezTo>
                        <a:pt x="191440" y="703725"/>
                        <a:pt x="213347" y="848505"/>
                        <a:pt x="331457" y="940897"/>
                      </a:cubicBezTo>
                      <a:cubicBezTo>
                        <a:pt x="361937" y="964710"/>
                        <a:pt x="398132" y="982807"/>
                        <a:pt x="436232" y="1006620"/>
                      </a:cubicBezTo>
                      <a:cubicBezTo>
                        <a:pt x="365747" y="999000"/>
                        <a:pt x="304787" y="979950"/>
                        <a:pt x="246684" y="949470"/>
                      </a:cubicBezTo>
                      <a:cubicBezTo>
                        <a:pt x="161912" y="904702"/>
                        <a:pt x="104762" y="835170"/>
                        <a:pt x="79997" y="743730"/>
                      </a:cubicBezTo>
                      <a:cubicBezTo>
                        <a:pt x="38087" y="586567"/>
                        <a:pt x="59042" y="440835"/>
                        <a:pt x="172390" y="314152"/>
                      </a:cubicBezTo>
                      <a:cubicBezTo>
                        <a:pt x="299072" y="172230"/>
                        <a:pt x="528624" y="112222"/>
                        <a:pt x="705790" y="249382"/>
                      </a:cubicBezTo>
                      <a:cubicBezTo>
                        <a:pt x="762940" y="293197"/>
                        <a:pt x="815328" y="342727"/>
                        <a:pt x="868667" y="391305"/>
                      </a:cubicBezTo>
                      <a:cubicBezTo>
                        <a:pt x="942009" y="458932"/>
                        <a:pt x="1012495" y="530370"/>
                        <a:pt x="1103934" y="575137"/>
                      </a:cubicBezTo>
                      <a:cubicBezTo>
                        <a:pt x="1199184" y="621810"/>
                        <a:pt x="1297292" y="638002"/>
                        <a:pt x="1401115" y="606570"/>
                      </a:cubicBezTo>
                      <a:cubicBezTo>
                        <a:pt x="1483982" y="581805"/>
                        <a:pt x="1560182" y="542752"/>
                        <a:pt x="1633524" y="496080"/>
                      </a:cubicBezTo>
                      <a:cubicBezTo>
                        <a:pt x="1644003" y="489412"/>
                        <a:pt x="1652574" y="479887"/>
                        <a:pt x="1671624" y="463695"/>
                      </a:cubicBezTo>
                      <a:cubicBezTo>
                        <a:pt x="1594472" y="441787"/>
                        <a:pt x="1523987" y="429405"/>
                        <a:pt x="1460170" y="401782"/>
                      </a:cubicBezTo>
                      <a:cubicBezTo>
                        <a:pt x="1393495" y="371302"/>
                        <a:pt x="1331582" y="328439"/>
                        <a:pt x="1270622" y="286530"/>
                      </a:cubicBezTo>
                      <a:cubicBezTo>
                        <a:pt x="1254430" y="275100"/>
                        <a:pt x="1237284" y="263670"/>
                        <a:pt x="1221092" y="251287"/>
                      </a:cubicBezTo>
                      <a:lnTo>
                        <a:pt x="1221092" y="251287"/>
                      </a:lnTo>
                      <a:cubicBezTo>
                        <a:pt x="1220140" y="251287"/>
                        <a:pt x="1220140" y="250335"/>
                        <a:pt x="1219187" y="249382"/>
                      </a:cubicBezTo>
                      <a:cubicBezTo>
                        <a:pt x="1195374" y="232237"/>
                        <a:pt x="1171562" y="213187"/>
                        <a:pt x="1148703" y="192232"/>
                      </a:cubicBezTo>
                      <a:cubicBezTo>
                        <a:pt x="958203" y="48405"/>
                        <a:pt x="583870" y="-151620"/>
                        <a:pt x="189534" y="181755"/>
                      </a:cubicBezTo>
                      <a:cubicBezTo>
                        <a:pt x="54280" y="305580"/>
                        <a:pt x="-8586" y="457980"/>
                        <a:pt x="940" y="641812"/>
                      </a:cubicBezTo>
                      <a:cubicBezTo>
                        <a:pt x="10465" y="837075"/>
                        <a:pt x="124765" y="984712"/>
                        <a:pt x="314312" y="1039005"/>
                      </a:cubicBezTo>
                      <a:cubicBezTo>
                        <a:pt x="449567" y="1077105"/>
                        <a:pt x="584822" y="1073295"/>
                        <a:pt x="721030" y="1044720"/>
                      </a:cubicBezTo>
                      <a:cubicBezTo>
                        <a:pt x="910578" y="1005667"/>
                        <a:pt x="1093457" y="948517"/>
                        <a:pt x="1272528" y="875175"/>
                      </a:cubicBezTo>
                      <a:cubicBezTo>
                        <a:pt x="1311580" y="858982"/>
                        <a:pt x="1352537" y="845647"/>
                        <a:pt x="1403972" y="826597"/>
                      </a:cubicBezTo>
                      <a:cubicBezTo>
                        <a:pt x="1384922" y="878032"/>
                        <a:pt x="1371587" y="918989"/>
                        <a:pt x="1355395" y="958042"/>
                      </a:cubicBezTo>
                      <a:cubicBezTo>
                        <a:pt x="1282053" y="1137112"/>
                        <a:pt x="1224903" y="1319992"/>
                        <a:pt x="1185849" y="1509539"/>
                      </a:cubicBezTo>
                      <a:cubicBezTo>
                        <a:pt x="1157274" y="1645747"/>
                        <a:pt x="1153465" y="1781002"/>
                        <a:pt x="1191565" y="1916257"/>
                      </a:cubicBezTo>
                      <a:cubicBezTo>
                        <a:pt x="1245857" y="2105805"/>
                        <a:pt x="1392542" y="2219152"/>
                        <a:pt x="1588757" y="2229630"/>
                      </a:cubicBezTo>
                      <a:cubicBezTo>
                        <a:pt x="1775447" y="2241060"/>
                        <a:pt x="1926895" y="2178195"/>
                        <a:pt x="2050720" y="2042939"/>
                      </a:cubicBezTo>
                      <a:close/>
                      <a:moveTo>
                        <a:pt x="581965" y="67455"/>
                      </a:moveTo>
                      <a:cubicBezTo>
                        <a:pt x="744842" y="40785"/>
                        <a:pt x="892480" y="74122"/>
                        <a:pt x="1022972" y="178897"/>
                      </a:cubicBezTo>
                      <a:cubicBezTo>
                        <a:pt x="1107745" y="246525"/>
                        <a:pt x="1193470" y="315105"/>
                        <a:pt x="1284909" y="375112"/>
                      </a:cubicBezTo>
                      <a:cubicBezTo>
                        <a:pt x="1347774" y="417022"/>
                        <a:pt x="1420165" y="444645"/>
                        <a:pt x="1488745" y="478935"/>
                      </a:cubicBezTo>
                      <a:cubicBezTo>
                        <a:pt x="1500174" y="484650"/>
                        <a:pt x="1511605" y="489412"/>
                        <a:pt x="1525892" y="495127"/>
                      </a:cubicBezTo>
                      <a:cubicBezTo>
                        <a:pt x="1373492" y="590377"/>
                        <a:pt x="1248715" y="577995"/>
                        <a:pt x="1144892" y="527512"/>
                      </a:cubicBezTo>
                      <a:cubicBezTo>
                        <a:pt x="1077265" y="494175"/>
                        <a:pt x="1022020" y="445597"/>
                        <a:pt x="966774" y="396067"/>
                      </a:cubicBezTo>
                      <a:cubicBezTo>
                        <a:pt x="863905" y="302722"/>
                        <a:pt x="768655" y="199852"/>
                        <a:pt x="624828" y="136035"/>
                      </a:cubicBezTo>
                      <a:cubicBezTo>
                        <a:pt x="740080" y="147464"/>
                        <a:pt x="829615" y="182707"/>
                        <a:pt x="910578" y="237952"/>
                      </a:cubicBezTo>
                      <a:cubicBezTo>
                        <a:pt x="988682" y="291292"/>
                        <a:pt x="1062978" y="351300"/>
                        <a:pt x="1139178" y="407497"/>
                      </a:cubicBezTo>
                      <a:cubicBezTo>
                        <a:pt x="1162037" y="424642"/>
                        <a:pt x="1182040" y="448455"/>
                        <a:pt x="1224903" y="449407"/>
                      </a:cubicBezTo>
                      <a:cubicBezTo>
                        <a:pt x="1165847" y="393210"/>
                        <a:pt x="1115365" y="342727"/>
                        <a:pt x="1062024" y="295102"/>
                      </a:cubicBezTo>
                      <a:cubicBezTo>
                        <a:pt x="923912" y="170325"/>
                        <a:pt x="774370" y="73170"/>
                        <a:pt x="581965" y="67455"/>
                      </a:cubicBezTo>
                      <a:close/>
                      <a:moveTo>
                        <a:pt x="380987" y="648480"/>
                      </a:moveTo>
                      <a:cubicBezTo>
                        <a:pt x="382892" y="637050"/>
                        <a:pt x="385749" y="630382"/>
                        <a:pt x="383845" y="624667"/>
                      </a:cubicBezTo>
                      <a:cubicBezTo>
                        <a:pt x="380987" y="617047"/>
                        <a:pt x="375272" y="611332"/>
                        <a:pt x="371462" y="603712"/>
                      </a:cubicBezTo>
                      <a:cubicBezTo>
                        <a:pt x="476237" y="527512"/>
                        <a:pt x="570534" y="525607"/>
                        <a:pt x="634353" y="607522"/>
                      </a:cubicBezTo>
                      <a:cubicBezTo>
                        <a:pt x="539103" y="578947"/>
                        <a:pt x="458140" y="595139"/>
                        <a:pt x="380987" y="648480"/>
                      </a:cubicBezTo>
                      <a:close/>
                      <a:moveTo>
                        <a:pt x="1585899" y="1853392"/>
                      </a:moveTo>
                      <a:cubicBezTo>
                        <a:pt x="1640192" y="1776239"/>
                        <a:pt x="1655432" y="1695277"/>
                        <a:pt x="1625905" y="1600980"/>
                      </a:cubicBezTo>
                      <a:cubicBezTo>
                        <a:pt x="1708772" y="1664797"/>
                        <a:pt x="1706867" y="1759095"/>
                        <a:pt x="1629715" y="1862917"/>
                      </a:cubicBezTo>
                      <a:cubicBezTo>
                        <a:pt x="1623047" y="1858155"/>
                        <a:pt x="1616380" y="1852439"/>
                        <a:pt x="1608759" y="1850535"/>
                      </a:cubicBezTo>
                      <a:cubicBezTo>
                        <a:pt x="1603997" y="1849582"/>
                        <a:pt x="1597330" y="1852439"/>
                        <a:pt x="1585899" y="1853392"/>
                      </a:cubicBezTo>
                      <a:close/>
                      <a:moveTo>
                        <a:pt x="2166924" y="1652414"/>
                      </a:moveTo>
                      <a:cubicBezTo>
                        <a:pt x="2161209" y="1460010"/>
                        <a:pt x="2064055" y="1310467"/>
                        <a:pt x="1941182" y="1173307"/>
                      </a:cubicBezTo>
                      <a:cubicBezTo>
                        <a:pt x="1893557" y="1119967"/>
                        <a:pt x="1843074" y="1069485"/>
                        <a:pt x="1786878" y="1010430"/>
                      </a:cubicBezTo>
                      <a:cubicBezTo>
                        <a:pt x="1786878" y="1053292"/>
                        <a:pt x="1811642" y="1073295"/>
                        <a:pt x="1828787" y="1096155"/>
                      </a:cubicBezTo>
                      <a:cubicBezTo>
                        <a:pt x="1884984" y="1172355"/>
                        <a:pt x="1944992" y="1246650"/>
                        <a:pt x="1998332" y="1324755"/>
                      </a:cubicBezTo>
                      <a:cubicBezTo>
                        <a:pt x="2053578" y="1405717"/>
                        <a:pt x="2089772" y="1495252"/>
                        <a:pt x="2100249" y="1610505"/>
                      </a:cubicBezTo>
                      <a:cubicBezTo>
                        <a:pt x="2036432" y="1465725"/>
                        <a:pt x="1932609" y="1371427"/>
                        <a:pt x="1840217" y="1268557"/>
                      </a:cubicBezTo>
                      <a:cubicBezTo>
                        <a:pt x="1790687" y="1213312"/>
                        <a:pt x="1741157" y="1158067"/>
                        <a:pt x="1707820" y="1090439"/>
                      </a:cubicBezTo>
                      <a:cubicBezTo>
                        <a:pt x="1656384" y="986617"/>
                        <a:pt x="1644003" y="861839"/>
                        <a:pt x="1740205" y="709439"/>
                      </a:cubicBezTo>
                      <a:cubicBezTo>
                        <a:pt x="1746872" y="723727"/>
                        <a:pt x="1751634" y="736110"/>
                        <a:pt x="1756397" y="746587"/>
                      </a:cubicBezTo>
                      <a:cubicBezTo>
                        <a:pt x="1790687" y="815167"/>
                        <a:pt x="1818309" y="886605"/>
                        <a:pt x="1860220" y="950422"/>
                      </a:cubicBezTo>
                      <a:cubicBezTo>
                        <a:pt x="1920228" y="1040910"/>
                        <a:pt x="1987855" y="1126635"/>
                        <a:pt x="2056434" y="1212360"/>
                      </a:cubicBezTo>
                      <a:cubicBezTo>
                        <a:pt x="2160257" y="1342852"/>
                        <a:pt x="2193595" y="1489537"/>
                        <a:pt x="2166924" y="165241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" name="Google Shape;221;p9"/>
                <p:cNvSpPr/>
                <p:nvPr/>
              </p:nvSpPr>
              <p:spPr>
                <a:xfrm>
                  <a:off x="13685520" y="-4329112"/>
                  <a:ext cx="163829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29" h="163830" extrusionOk="0">
                      <a:moveTo>
                        <a:pt x="163830" y="127635"/>
                      </a:moveTo>
                      <a:cubicBezTo>
                        <a:pt x="110490" y="139065"/>
                        <a:pt x="60007" y="150495"/>
                        <a:pt x="0" y="163830"/>
                      </a:cubicBezTo>
                      <a:cubicBezTo>
                        <a:pt x="13334" y="103823"/>
                        <a:pt x="24765" y="53340"/>
                        <a:pt x="36194" y="0"/>
                      </a:cubicBezTo>
                      <a:cubicBezTo>
                        <a:pt x="81915" y="0"/>
                        <a:pt x="123825" y="0"/>
                        <a:pt x="163830" y="0"/>
                      </a:cubicBezTo>
                      <a:cubicBezTo>
                        <a:pt x="163830" y="39052"/>
                        <a:pt x="163830" y="81915"/>
                        <a:pt x="16383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2" name="Google Shape;222;p9"/>
              <p:cNvSpPr/>
              <p:nvPr/>
            </p:nvSpPr>
            <p:spPr>
              <a:xfrm>
                <a:off x="12097702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3637598" y="3637597"/>
                    </a:moveTo>
                    <a:lnTo>
                      <a:pt x="3581400" y="3637597"/>
                    </a:lnTo>
                    <a:lnTo>
                      <a:pt x="3581400" y="56197"/>
                    </a:lnTo>
                    <a:lnTo>
                      <a:pt x="0" y="56197"/>
                    </a:lnTo>
                    <a:lnTo>
                      <a:pt x="0" y="0"/>
                    </a:lnTo>
                    <a:lnTo>
                      <a:pt x="363759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9"/>
              <p:cNvSpPr/>
              <p:nvPr/>
            </p:nvSpPr>
            <p:spPr>
              <a:xfrm>
                <a:off x="12097702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9"/>
              <p:cNvSpPr/>
              <p:nvPr/>
            </p:nvSpPr>
            <p:spPr>
              <a:xfrm>
                <a:off x="14499907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1090613" y="1062038"/>
                    </a:moveTo>
                    <a:lnTo>
                      <a:pt x="1034415" y="1062038"/>
                    </a:lnTo>
                    <a:lnTo>
                      <a:pt x="1034415" y="56198"/>
                    </a:lnTo>
                    <a:lnTo>
                      <a:pt x="0" y="56198"/>
                    </a:lnTo>
                    <a:lnTo>
                      <a:pt x="0" y="0"/>
                    </a:lnTo>
                    <a:lnTo>
                      <a:pt x="1090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9"/>
              <p:cNvSpPr/>
              <p:nvPr/>
            </p:nvSpPr>
            <p:spPr>
              <a:xfrm>
                <a:off x="15534322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" name="Google Shape;226;p9"/>
            <p:cNvGrpSpPr/>
            <p:nvPr/>
          </p:nvGrpSpPr>
          <p:grpSpPr>
            <a:xfrm>
              <a:off x="7701374" y="3678019"/>
              <a:ext cx="1246867" cy="1250702"/>
              <a:chOff x="11988062" y="9539178"/>
              <a:chExt cx="3718662" cy="3730099"/>
            </a:xfrm>
          </p:grpSpPr>
          <p:sp>
            <p:nvSpPr>
              <p:cNvPr id="227" name="Google Shape;227;p9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9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9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9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9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2" name="Google Shape;232;p9"/>
          <p:cNvSpPr txBox="1">
            <a:spLocks noGrp="1"/>
          </p:cNvSpPr>
          <p:nvPr>
            <p:ph type="title"/>
          </p:nvPr>
        </p:nvSpPr>
        <p:spPr>
          <a:xfrm>
            <a:off x="2091890" y="1655488"/>
            <a:ext cx="4872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9"/>
          <p:cNvSpPr txBox="1">
            <a:spLocks noGrp="1"/>
          </p:cNvSpPr>
          <p:nvPr>
            <p:ph type="subTitle" idx="1"/>
          </p:nvPr>
        </p:nvSpPr>
        <p:spPr>
          <a:xfrm>
            <a:off x="2091890" y="2816913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3"/>
          <p:cNvPicPr preferRelativeResize="0"/>
          <p:nvPr/>
        </p:nvPicPr>
        <p:blipFill rotWithShape="1">
          <a:blip r:embed="rId2">
            <a:alphaModFix amt="25000"/>
          </a:blip>
          <a:srcRect l="26632" b="2663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13"/>
          <p:cNvGrpSpPr/>
          <p:nvPr/>
        </p:nvGrpSpPr>
        <p:grpSpPr>
          <a:xfrm>
            <a:off x="195759" y="214778"/>
            <a:ext cx="8752483" cy="1250702"/>
            <a:chOff x="195759" y="214778"/>
            <a:chExt cx="8752483" cy="1250702"/>
          </a:xfrm>
        </p:grpSpPr>
        <p:grpSp>
          <p:nvGrpSpPr>
            <p:cNvPr id="270" name="Google Shape;270;p13"/>
            <p:cNvGrpSpPr/>
            <p:nvPr/>
          </p:nvGrpSpPr>
          <p:grpSpPr>
            <a:xfrm rot="10800000" flipH="1">
              <a:off x="195759" y="214778"/>
              <a:ext cx="1246868" cy="1250634"/>
              <a:chOff x="-3751897" y="9539379"/>
              <a:chExt cx="3718663" cy="3729897"/>
            </a:xfrm>
          </p:grpSpPr>
          <p:sp>
            <p:nvSpPr>
              <p:cNvPr id="271" name="Google Shape;271;p13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13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13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13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" name="Google Shape;276;p13"/>
            <p:cNvGrpSpPr/>
            <p:nvPr/>
          </p:nvGrpSpPr>
          <p:grpSpPr>
            <a:xfrm rot="10800000" flipH="1">
              <a:off x="7701374" y="214778"/>
              <a:ext cx="1246867" cy="1250702"/>
              <a:chOff x="11988062" y="9539178"/>
              <a:chExt cx="3718662" cy="3730099"/>
            </a:xfrm>
          </p:grpSpPr>
          <p:sp>
            <p:nvSpPr>
              <p:cNvPr id="277" name="Google Shape;277;p13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13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13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13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82" name="Google Shape;282;p13"/>
          <p:cNvSpPr txBox="1">
            <a:spLocks noGrp="1"/>
          </p:cNvSpPr>
          <p:nvPr>
            <p:ph type="subTitle" idx="1"/>
          </p:nvPr>
        </p:nvSpPr>
        <p:spPr>
          <a:xfrm>
            <a:off x="872400" y="215997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subTitle" idx="2"/>
          </p:nvPr>
        </p:nvSpPr>
        <p:spPr>
          <a:xfrm>
            <a:off x="3419271" y="215997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3"/>
          </p:nvPr>
        </p:nvSpPr>
        <p:spPr>
          <a:xfrm>
            <a:off x="872400" y="389315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4"/>
          </p:nvPr>
        </p:nvSpPr>
        <p:spPr>
          <a:xfrm>
            <a:off x="3419271" y="389315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subTitle" idx="5"/>
          </p:nvPr>
        </p:nvSpPr>
        <p:spPr>
          <a:xfrm>
            <a:off x="5966149" y="2159973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6"/>
          </p:nvPr>
        </p:nvSpPr>
        <p:spPr>
          <a:xfrm>
            <a:off x="5966149" y="389315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title" hasCustomPrompt="1"/>
          </p:nvPr>
        </p:nvSpPr>
        <p:spPr>
          <a:xfrm>
            <a:off x="1657800" y="123941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7" hasCustomPrompt="1"/>
          </p:nvPr>
        </p:nvSpPr>
        <p:spPr>
          <a:xfrm>
            <a:off x="1657800" y="297201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0" name="Google Shape;290;p13"/>
          <p:cNvSpPr txBox="1">
            <a:spLocks noGrp="1"/>
          </p:cNvSpPr>
          <p:nvPr>
            <p:ph type="title" idx="8" hasCustomPrompt="1"/>
          </p:nvPr>
        </p:nvSpPr>
        <p:spPr>
          <a:xfrm>
            <a:off x="4204671" y="123941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1" name="Google Shape;291;p13"/>
          <p:cNvSpPr txBox="1">
            <a:spLocks noGrp="1"/>
          </p:cNvSpPr>
          <p:nvPr>
            <p:ph type="title" idx="9" hasCustomPrompt="1"/>
          </p:nvPr>
        </p:nvSpPr>
        <p:spPr>
          <a:xfrm>
            <a:off x="4204671" y="297201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2" name="Google Shape;292;p13"/>
          <p:cNvSpPr txBox="1">
            <a:spLocks noGrp="1"/>
          </p:cNvSpPr>
          <p:nvPr>
            <p:ph type="title" idx="13" hasCustomPrompt="1"/>
          </p:nvPr>
        </p:nvSpPr>
        <p:spPr>
          <a:xfrm>
            <a:off x="6751549" y="123941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3" name="Google Shape;293;p13"/>
          <p:cNvSpPr txBox="1">
            <a:spLocks noGrp="1"/>
          </p:cNvSpPr>
          <p:nvPr>
            <p:ph type="title" idx="14" hasCustomPrompt="1"/>
          </p:nvPr>
        </p:nvSpPr>
        <p:spPr>
          <a:xfrm>
            <a:off x="6751549" y="297201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4" name="Google Shape;294;p13"/>
          <p:cNvSpPr txBox="1">
            <a:spLocks noGrp="1"/>
          </p:cNvSpPr>
          <p:nvPr>
            <p:ph type="subTitle" idx="15"/>
          </p:nvPr>
        </p:nvSpPr>
        <p:spPr>
          <a:xfrm>
            <a:off x="872400" y="17085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5" name="Google Shape;295;p13"/>
          <p:cNvSpPr txBox="1">
            <a:spLocks noGrp="1"/>
          </p:cNvSpPr>
          <p:nvPr>
            <p:ph type="subTitle" idx="16"/>
          </p:nvPr>
        </p:nvSpPr>
        <p:spPr>
          <a:xfrm>
            <a:off x="3419271" y="17085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6" name="Google Shape;296;p13"/>
          <p:cNvSpPr txBox="1">
            <a:spLocks noGrp="1"/>
          </p:cNvSpPr>
          <p:nvPr>
            <p:ph type="subTitle" idx="17"/>
          </p:nvPr>
        </p:nvSpPr>
        <p:spPr>
          <a:xfrm>
            <a:off x="5966149" y="17085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7" name="Google Shape;297;p13"/>
          <p:cNvSpPr txBox="1">
            <a:spLocks noGrp="1"/>
          </p:cNvSpPr>
          <p:nvPr>
            <p:ph type="subTitle" idx="18"/>
          </p:nvPr>
        </p:nvSpPr>
        <p:spPr>
          <a:xfrm>
            <a:off x="872400" y="344116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8" name="Google Shape;298;p13"/>
          <p:cNvSpPr txBox="1">
            <a:spLocks noGrp="1"/>
          </p:cNvSpPr>
          <p:nvPr>
            <p:ph type="subTitle" idx="19"/>
          </p:nvPr>
        </p:nvSpPr>
        <p:spPr>
          <a:xfrm>
            <a:off x="3419271" y="344116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9" name="Google Shape;299;p13"/>
          <p:cNvSpPr txBox="1">
            <a:spLocks noGrp="1"/>
          </p:cNvSpPr>
          <p:nvPr>
            <p:ph type="subTitle" idx="20"/>
          </p:nvPr>
        </p:nvSpPr>
        <p:spPr>
          <a:xfrm>
            <a:off x="5966149" y="344116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1"/>
          </p:nvPr>
        </p:nvSpPr>
        <p:spPr>
          <a:xfrm>
            <a:off x="713225" y="445025"/>
            <a:ext cx="771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15"/>
          <p:cNvPicPr preferRelativeResize="0"/>
          <p:nvPr/>
        </p:nvPicPr>
        <p:blipFill rotWithShape="1">
          <a:blip r:embed="rId2">
            <a:alphaModFix amt="25000"/>
          </a:blip>
          <a:srcRect l="26632" b="2663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33" name="Google Shape;333;p15"/>
          <p:cNvGrpSpPr/>
          <p:nvPr/>
        </p:nvGrpSpPr>
        <p:grpSpPr>
          <a:xfrm>
            <a:off x="195759" y="214778"/>
            <a:ext cx="8752483" cy="4688143"/>
            <a:chOff x="195759" y="214778"/>
            <a:chExt cx="8752483" cy="4688143"/>
          </a:xfrm>
        </p:grpSpPr>
        <p:grpSp>
          <p:nvGrpSpPr>
            <p:cNvPr id="334" name="Google Shape;334;p15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335" name="Google Shape;335;p15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15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15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15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15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" name="Google Shape;340;p15"/>
            <p:cNvGrpSpPr/>
            <p:nvPr/>
          </p:nvGrpSpPr>
          <p:grpSpPr>
            <a:xfrm rot="10800000" flipH="1">
              <a:off x="7701374" y="214778"/>
              <a:ext cx="1246867" cy="1250702"/>
              <a:chOff x="11988062" y="9539178"/>
              <a:chExt cx="3718662" cy="3730099"/>
            </a:xfrm>
          </p:grpSpPr>
          <p:sp>
            <p:nvSpPr>
              <p:cNvPr id="341" name="Google Shape;341;p15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15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15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15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15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17"/>
          <p:cNvPicPr preferRelativeResize="0"/>
          <p:nvPr/>
        </p:nvPicPr>
        <p:blipFill rotWithShape="1">
          <a:blip r:embed="rId2">
            <a:alphaModFix amt="25000"/>
          </a:blip>
          <a:srcRect l="26632" b="2663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1" name="Google Shape;351;p17"/>
          <p:cNvGrpSpPr/>
          <p:nvPr/>
        </p:nvGrpSpPr>
        <p:grpSpPr>
          <a:xfrm>
            <a:off x="195759" y="214778"/>
            <a:ext cx="8576669" cy="4688143"/>
            <a:chOff x="195759" y="214778"/>
            <a:chExt cx="8576669" cy="4688143"/>
          </a:xfrm>
        </p:grpSpPr>
        <p:grpSp>
          <p:nvGrpSpPr>
            <p:cNvPr id="352" name="Google Shape;352;p17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353" name="Google Shape;353;p17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17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17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17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8" name="Google Shape;358;p17"/>
            <p:cNvGrpSpPr/>
            <p:nvPr/>
          </p:nvGrpSpPr>
          <p:grpSpPr>
            <a:xfrm>
              <a:off x="195759" y="214778"/>
              <a:ext cx="1219686" cy="1219686"/>
              <a:chOff x="-3781425" y="-6216014"/>
              <a:chExt cx="3637597" cy="3637597"/>
            </a:xfrm>
          </p:grpSpPr>
          <p:grpSp>
            <p:nvGrpSpPr>
              <p:cNvPr id="359" name="Google Shape;359;p17"/>
              <p:cNvGrpSpPr/>
              <p:nvPr/>
            </p:nvGrpSpPr>
            <p:grpSpPr>
              <a:xfrm>
                <a:off x="-3755534" y="-6188219"/>
                <a:ext cx="3166516" cy="3164913"/>
                <a:chOff x="-3755534" y="-6188219"/>
                <a:chExt cx="3166516" cy="3164913"/>
              </a:xfrm>
            </p:grpSpPr>
            <p:sp>
              <p:nvSpPr>
                <p:cNvPr id="360" name="Google Shape;360;p17"/>
                <p:cNvSpPr/>
                <p:nvPr/>
              </p:nvSpPr>
              <p:spPr>
                <a:xfrm>
                  <a:off x="-3541394" y="-5976937"/>
                  <a:ext cx="247649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6498" h="2475818" extrusionOk="0">
                      <a:moveTo>
                        <a:pt x="2330768" y="130493"/>
                      </a:moveTo>
                      <a:cubicBezTo>
                        <a:pt x="2289810" y="78105"/>
                        <a:pt x="2235518" y="38100"/>
                        <a:pt x="2178368" y="0"/>
                      </a:cubicBezTo>
                      <a:cubicBezTo>
                        <a:pt x="2178368" y="24765"/>
                        <a:pt x="2184083" y="45720"/>
                        <a:pt x="2189797" y="66675"/>
                      </a:cubicBezTo>
                      <a:cubicBezTo>
                        <a:pt x="2224088" y="203835"/>
                        <a:pt x="2253615" y="341948"/>
                        <a:pt x="2235518" y="485775"/>
                      </a:cubicBezTo>
                      <a:cubicBezTo>
                        <a:pt x="2205990" y="717232"/>
                        <a:pt x="2113597" y="912495"/>
                        <a:pt x="1929765" y="1060132"/>
                      </a:cubicBezTo>
                      <a:cubicBezTo>
                        <a:pt x="1826895" y="1143000"/>
                        <a:pt x="1708785" y="1185863"/>
                        <a:pt x="1576388" y="1184910"/>
                      </a:cubicBezTo>
                      <a:cubicBezTo>
                        <a:pt x="1399222" y="1183957"/>
                        <a:pt x="1239202" y="1130618"/>
                        <a:pt x="1089660" y="1038225"/>
                      </a:cubicBezTo>
                      <a:cubicBezTo>
                        <a:pt x="1072515" y="1027748"/>
                        <a:pt x="1054418" y="1017270"/>
                        <a:pt x="1030605" y="1002982"/>
                      </a:cubicBezTo>
                      <a:cubicBezTo>
                        <a:pt x="1025843" y="1007745"/>
                        <a:pt x="1021080" y="1011555"/>
                        <a:pt x="1016318" y="1016318"/>
                      </a:cubicBezTo>
                      <a:cubicBezTo>
                        <a:pt x="1011555" y="1021080"/>
                        <a:pt x="1007745" y="1025843"/>
                        <a:pt x="1002982" y="1030605"/>
                      </a:cubicBezTo>
                      <a:cubicBezTo>
                        <a:pt x="1017270" y="1054418"/>
                        <a:pt x="1026795" y="1071563"/>
                        <a:pt x="1038225" y="1089660"/>
                      </a:cubicBezTo>
                      <a:cubicBezTo>
                        <a:pt x="1130618" y="1239202"/>
                        <a:pt x="1183957" y="1400175"/>
                        <a:pt x="1184910" y="1576388"/>
                      </a:cubicBezTo>
                      <a:cubicBezTo>
                        <a:pt x="1185863" y="1709738"/>
                        <a:pt x="1143000" y="1826895"/>
                        <a:pt x="1060132" y="1929765"/>
                      </a:cubicBezTo>
                      <a:cubicBezTo>
                        <a:pt x="912495" y="2113598"/>
                        <a:pt x="716280" y="2205990"/>
                        <a:pt x="485775" y="2235518"/>
                      </a:cubicBezTo>
                      <a:cubicBezTo>
                        <a:pt x="341947" y="2253615"/>
                        <a:pt x="204788" y="2224088"/>
                        <a:pt x="66675" y="2189798"/>
                      </a:cubicBezTo>
                      <a:cubicBezTo>
                        <a:pt x="45720" y="2184083"/>
                        <a:pt x="24765" y="2178368"/>
                        <a:pt x="0" y="2178368"/>
                      </a:cubicBezTo>
                      <a:cubicBezTo>
                        <a:pt x="38100" y="2236470"/>
                        <a:pt x="78105" y="2289810"/>
                        <a:pt x="130493" y="2330768"/>
                      </a:cubicBezTo>
                      <a:cubicBezTo>
                        <a:pt x="351472" y="2504123"/>
                        <a:pt x="596265" y="2520315"/>
                        <a:pt x="833438" y="2388870"/>
                      </a:cubicBezTo>
                      <a:cubicBezTo>
                        <a:pt x="997268" y="2298383"/>
                        <a:pt x="1111568" y="2159318"/>
                        <a:pt x="1188720" y="1989773"/>
                      </a:cubicBezTo>
                      <a:cubicBezTo>
                        <a:pt x="1292543" y="1761173"/>
                        <a:pt x="1305877" y="1528763"/>
                        <a:pt x="1218247" y="1292543"/>
                      </a:cubicBezTo>
                      <a:cubicBezTo>
                        <a:pt x="1215390" y="1283970"/>
                        <a:pt x="1213485" y="1275398"/>
                        <a:pt x="1210627" y="1265873"/>
                      </a:cubicBezTo>
                      <a:cubicBezTo>
                        <a:pt x="1297305" y="1309688"/>
                        <a:pt x="1396365" y="1440180"/>
                        <a:pt x="1442085" y="1562100"/>
                      </a:cubicBezTo>
                      <a:cubicBezTo>
                        <a:pt x="1487805" y="1685925"/>
                        <a:pt x="1491615" y="1815465"/>
                        <a:pt x="1495425" y="1951673"/>
                      </a:cubicBezTo>
                      <a:cubicBezTo>
                        <a:pt x="1727835" y="1952625"/>
                        <a:pt x="1938338" y="2010727"/>
                        <a:pt x="2134552" y="2130743"/>
                      </a:cubicBezTo>
                      <a:cubicBezTo>
                        <a:pt x="2015490" y="1934527"/>
                        <a:pt x="1956435" y="1723073"/>
                        <a:pt x="1955482" y="1491615"/>
                      </a:cubicBezTo>
                      <a:cubicBezTo>
                        <a:pt x="1819275" y="1487805"/>
                        <a:pt x="1689735" y="1483995"/>
                        <a:pt x="1565910" y="1438275"/>
                      </a:cubicBezTo>
                      <a:cubicBezTo>
                        <a:pt x="1443990" y="1393507"/>
                        <a:pt x="1312545" y="1293495"/>
                        <a:pt x="1269682" y="1206818"/>
                      </a:cubicBezTo>
                      <a:cubicBezTo>
                        <a:pt x="1278255" y="1209675"/>
                        <a:pt x="1287780" y="1211580"/>
                        <a:pt x="1296352" y="1214438"/>
                      </a:cubicBezTo>
                      <a:cubicBezTo>
                        <a:pt x="1532572" y="1303020"/>
                        <a:pt x="1764982" y="1289685"/>
                        <a:pt x="1993582" y="1184910"/>
                      </a:cubicBezTo>
                      <a:cubicBezTo>
                        <a:pt x="2163127" y="1107757"/>
                        <a:pt x="2302193" y="994410"/>
                        <a:pt x="2392680" y="829627"/>
                      </a:cubicBezTo>
                      <a:cubicBezTo>
                        <a:pt x="2520315" y="596265"/>
                        <a:pt x="2504123" y="351473"/>
                        <a:pt x="2330768" y="130493"/>
                      </a:cubicBezTo>
                      <a:close/>
                      <a:moveTo>
                        <a:pt x="629602" y="2357438"/>
                      </a:moveTo>
                      <a:cubicBezTo>
                        <a:pt x="732472" y="2334578"/>
                        <a:pt x="827722" y="2293620"/>
                        <a:pt x="915352" y="2235518"/>
                      </a:cubicBezTo>
                      <a:cubicBezTo>
                        <a:pt x="926782" y="2227898"/>
                        <a:pt x="939165" y="2221230"/>
                        <a:pt x="951547" y="2214563"/>
                      </a:cubicBezTo>
                      <a:cubicBezTo>
                        <a:pt x="763905" y="2447925"/>
                        <a:pt x="382905" y="2499360"/>
                        <a:pt x="138113" y="2265045"/>
                      </a:cubicBezTo>
                      <a:cubicBezTo>
                        <a:pt x="428625" y="2340293"/>
                        <a:pt x="690563" y="2280285"/>
                        <a:pt x="939165" y="2131695"/>
                      </a:cubicBezTo>
                      <a:cubicBezTo>
                        <a:pt x="836295" y="2249805"/>
                        <a:pt x="697230" y="2306003"/>
                        <a:pt x="555307" y="2364105"/>
                      </a:cubicBezTo>
                      <a:cubicBezTo>
                        <a:pt x="580072" y="2363153"/>
                        <a:pt x="604838" y="2363153"/>
                        <a:pt x="629602" y="2357438"/>
                      </a:cubicBezTo>
                      <a:close/>
                      <a:moveTo>
                        <a:pt x="1874520" y="1571625"/>
                      </a:moveTo>
                      <a:cubicBezTo>
                        <a:pt x="1884997" y="1641157"/>
                        <a:pt x="1892618" y="1707832"/>
                        <a:pt x="1906905" y="1772602"/>
                      </a:cubicBezTo>
                      <a:cubicBezTo>
                        <a:pt x="1920240" y="1832610"/>
                        <a:pt x="1939290" y="1891665"/>
                        <a:pt x="1958340" y="1957388"/>
                      </a:cubicBezTo>
                      <a:cubicBezTo>
                        <a:pt x="1892618" y="1938338"/>
                        <a:pt x="1833563" y="1919288"/>
                        <a:pt x="1773555" y="1905952"/>
                      </a:cubicBezTo>
                      <a:cubicBezTo>
                        <a:pt x="1708785" y="1891665"/>
                        <a:pt x="1642110" y="1884998"/>
                        <a:pt x="1572577" y="1873568"/>
                      </a:cubicBezTo>
                      <a:cubicBezTo>
                        <a:pt x="1563052" y="1760220"/>
                        <a:pt x="1553527" y="1652588"/>
                        <a:pt x="1544002" y="1542098"/>
                      </a:cubicBezTo>
                      <a:cubicBezTo>
                        <a:pt x="1653540" y="1553527"/>
                        <a:pt x="1761172" y="1562100"/>
                        <a:pt x="1874520" y="1571625"/>
                      </a:cubicBezTo>
                      <a:close/>
                      <a:moveTo>
                        <a:pt x="2213610" y="952500"/>
                      </a:moveTo>
                      <a:cubicBezTo>
                        <a:pt x="2220277" y="940118"/>
                        <a:pt x="2226945" y="927735"/>
                        <a:pt x="2234565" y="916305"/>
                      </a:cubicBezTo>
                      <a:cubicBezTo>
                        <a:pt x="2292668" y="828675"/>
                        <a:pt x="2333625" y="733425"/>
                        <a:pt x="2356485" y="630555"/>
                      </a:cubicBezTo>
                      <a:cubicBezTo>
                        <a:pt x="2362200" y="606743"/>
                        <a:pt x="2361247" y="581977"/>
                        <a:pt x="2364105" y="557213"/>
                      </a:cubicBezTo>
                      <a:cubicBezTo>
                        <a:pt x="2306002" y="699135"/>
                        <a:pt x="2248852" y="837248"/>
                        <a:pt x="2131695" y="941070"/>
                      </a:cubicBezTo>
                      <a:cubicBezTo>
                        <a:pt x="2279333" y="692468"/>
                        <a:pt x="2340293" y="429577"/>
                        <a:pt x="2265045" y="140018"/>
                      </a:cubicBezTo>
                      <a:cubicBezTo>
                        <a:pt x="2499360" y="383857"/>
                        <a:pt x="2446973" y="764857"/>
                        <a:pt x="2213610" y="95250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1" name="Google Shape;361;p17"/>
                <p:cNvSpPr/>
                <p:nvPr/>
              </p:nvSpPr>
              <p:spPr>
                <a:xfrm>
                  <a:off x="-1129665" y="-6043650"/>
                  <a:ext cx="540647" cy="946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647" h="946823" extrusionOk="0">
                      <a:moveTo>
                        <a:pt x="353378" y="36233"/>
                      </a:moveTo>
                      <a:cubicBezTo>
                        <a:pt x="343853" y="27661"/>
                        <a:pt x="335280" y="19088"/>
                        <a:pt x="315278" y="990"/>
                      </a:cubicBezTo>
                      <a:lnTo>
                        <a:pt x="0" y="38"/>
                      </a:lnTo>
                      <a:cubicBezTo>
                        <a:pt x="31433" y="-914"/>
                        <a:pt x="52388" y="16230"/>
                        <a:pt x="72390" y="35280"/>
                      </a:cubicBezTo>
                      <a:cubicBezTo>
                        <a:pt x="181928" y="142913"/>
                        <a:pt x="248603" y="272453"/>
                        <a:pt x="267653" y="425806"/>
                      </a:cubicBezTo>
                      <a:cubicBezTo>
                        <a:pt x="286703" y="578206"/>
                        <a:pt x="267653" y="726795"/>
                        <a:pt x="230505" y="873481"/>
                      </a:cubicBezTo>
                      <a:cubicBezTo>
                        <a:pt x="224790" y="895388"/>
                        <a:pt x="220028" y="917295"/>
                        <a:pt x="212408" y="946823"/>
                      </a:cubicBezTo>
                      <a:cubicBezTo>
                        <a:pt x="228600" y="939203"/>
                        <a:pt x="236220" y="936345"/>
                        <a:pt x="242888" y="930631"/>
                      </a:cubicBezTo>
                      <a:cubicBezTo>
                        <a:pt x="362903" y="840143"/>
                        <a:pt x="447675" y="721081"/>
                        <a:pt x="500063" y="582015"/>
                      </a:cubicBezTo>
                      <a:cubicBezTo>
                        <a:pt x="584835" y="360083"/>
                        <a:pt x="537210" y="191490"/>
                        <a:pt x="353378" y="36233"/>
                      </a:cubicBezTo>
                      <a:close/>
                      <a:moveTo>
                        <a:pt x="469583" y="353415"/>
                      </a:moveTo>
                      <a:cubicBezTo>
                        <a:pt x="473393" y="394373"/>
                        <a:pt x="469583" y="437236"/>
                        <a:pt x="460058" y="477240"/>
                      </a:cubicBezTo>
                      <a:cubicBezTo>
                        <a:pt x="437197" y="582968"/>
                        <a:pt x="390525" y="678218"/>
                        <a:pt x="319088" y="762038"/>
                      </a:cubicBezTo>
                      <a:cubicBezTo>
                        <a:pt x="350520" y="593445"/>
                        <a:pt x="360045" y="425806"/>
                        <a:pt x="302895" y="260070"/>
                      </a:cubicBezTo>
                      <a:cubicBezTo>
                        <a:pt x="376238" y="325793"/>
                        <a:pt x="401955" y="409613"/>
                        <a:pt x="399097" y="503911"/>
                      </a:cubicBezTo>
                      <a:cubicBezTo>
                        <a:pt x="444818" y="332461"/>
                        <a:pt x="373380" y="195300"/>
                        <a:pt x="278130" y="60045"/>
                      </a:cubicBezTo>
                      <a:cubicBezTo>
                        <a:pt x="288608" y="65761"/>
                        <a:pt x="300038" y="70523"/>
                        <a:pt x="308610" y="77190"/>
                      </a:cubicBezTo>
                      <a:cubicBezTo>
                        <a:pt x="394335" y="151486"/>
                        <a:pt x="459105" y="237211"/>
                        <a:pt x="469583" y="3534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17"/>
                <p:cNvSpPr/>
                <p:nvPr/>
              </p:nvSpPr>
              <p:spPr>
                <a:xfrm>
                  <a:off x="-3474804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16290" y="114387"/>
                      </a:moveTo>
                      <a:cubicBezTo>
                        <a:pt x="126767" y="102005"/>
                        <a:pt x="132482" y="86764"/>
                        <a:pt x="131530" y="68667"/>
                      </a:cubicBezTo>
                      <a:cubicBezTo>
                        <a:pt x="130577" y="27709"/>
                        <a:pt x="99144" y="-1818"/>
                        <a:pt x="60092" y="87"/>
                      </a:cubicBezTo>
                      <a:cubicBezTo>
                        <a:pt x="43899" y="1039"/>
                        <a:pt x="29612" y="7707"/>
                        <a:pt x="17230" y="17232"/>
                      </a:cubicBezTo>
                      <a:cubicBezTo>
                        <a:pt x="7705" y="28662"/>
                        <a:pt x="1037" y="43902"/>
                        <a:pt x="85" y="60095"/>
                      </a:cubicBezTo>
                      <a:cubicBezTo>
                        <a:pt x="-1820" y="98195"/>
                        <a:pt x="28660" y="129627"/>
                        <a:pt x="68665" y="131532"/>
                      </a:cubicBezTo>
                      <a:cubicBezTo>
                        <a:pt x="87715" y="131532"/>
                        <a:pt x="103907" y="124864"/>
                        <a:pt x="116290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17"/>
                <p:cNvSpPr/>
                <p:nvPr/>
              </p:nvSpPr>
              <p:spPr>
                <a:xfrm>
                  <a:off x="-3608109" y="-3564255"/>
                  <a:ext cx="947777" cy="54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7" h="540949" extrusionOk="0">
                      <a:moveTo>
                        <a:pt x="425808" y="267653"/>
                      </a:moveTo>
                      <a:cubicBezTo>
                        <a:pt x="272455" y="247650"/>
                        <a:pt x="142915" y="181928"/>
                        <a:pt x="35283" y="72390"/>
                      </a:cubicBezTo>
                      <a:cubicBezTo>
                        <a:pt x="15280" y="52388"/>
                        <a:pt x="-913" y="31433"/>
                        <a:pt x="40" y="0"/>
                      </a:cubicBezTo>
                      <a:lnTo>
                        <a:pt x="992" y="315278"/>
                      </a:lnTo>
                      <a:cubicBezTo>
                        <a:pt x="19090" y="334328"/>
                        <a:pt x="27662" y="343853"/>
                        <a:pt x="36235" y="353378"/>
                      </a:cubicBezTo>
                      <a:cubicBezTo>
                        <a:pt x="191492" y="537210"/>
                        <a:pt x="359133" y="584835"/>
                        <a:pt x="582970" y="501015"/>
                      </a:cubicBezTo>
                      <a:cubicBezTo>
                        <a:pt x="722035" y="448628"/>
                        <a:pt x="841097" y="363855"/>
                        <a:pt x="931585" y="243840"/>
                      </a:cubicBezTo>
                      <a:cubicBezTo>
                        <a:pt x="936347" y="237173"/>
                        <a:pt x="939205" y="228600"/>
                        <a:pt x="947778" y="213360"/>
                      </a:cubicBezTo>
                      <a:cubicBezTo>
                        <a:pt x="918250" y="220980"/>
                        <a:pt x="896342" y="225743"/>
                        <a:pt x="874435" y="231458"/>
                      </a:cubicBezTo>
                      <a:cubicBezTo>
                        <a:pt x="726797" y="268605"/>
                        <a:pt x="578208" y="287655"/>
                        <a:pt x="425808" y="267653"/>
                      </a:cubicBezTo>
                      <a:close/>
                      <a:moveTo>
                        <a:pt x="476290" y="460058"/>
                      </a:moveTo>
                      <a:cubicBezTo>
                        <a:pt x="436285" y="468630"/>
                        <a:pt x="393422" y="472440"/>
                        <a:pt x="352465" y="469583"/>
                      </a:cubicBezTo>
                      <a:cubicBezTo>
                        <a:pt x="236260" y="460058"/>
                        <a:pt x="150535" y="394335"/>
                        <a:pt x="77192" y="309563"/>
                      </a:cubicBezTo>
                      <a:cubicBezTo>
                        <a:pt x="69572" y="300990"/>
                        <a:pt x="65762" y="289560"/>
                        <a:pt x="60047" y="279083"/>
                      </a:cubicBezTo>
                      <a:cubicBezTo>
                        <a:pt x="195303" y="374333"/>
                        <a:pt x="332462" y="445770"/>
                        <a:pt x="503912" y="400050"/>
                      </a:cubicBezTo>
                      <a:cubicBezTo>
                        <a:pt x="409615" y="402908"/>
                        <a:pt x="325795" y="377190"/>
                        <a:pt x="260072" y="303848"/>
                      </a:cubicBezTo>
                      <a:cubicBezTo>
                        <a:pt x="425808" y="360998"/>
                        <a:pt x="593447" y="351473"/>
                        <a:pt x="762040" y="320040"/>
                      </a:cubicBezTo>
                      <a:cubicBezTo>
                        <a:pt x="676315" y="390525"/>
                        <a:pt x="581065" y="436245"/>
                        <a:pt x="476290" y="46005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4" name="Google Shape;364;p17"/>
                <p:cNvSpPr/>
                <p:nvPr/>
              </p:nvSpPr>
              <p:spPr>
                <a:xfrm>
                  <a:off x="-3755534" y="-6188219"/>
                  <a:ext cx="2232474" cy="223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570" extrusionOk="0">
                      <a:moveTo>
                        <a:pt x="643717" y="2229630"/>
                      </a:moveTo>
                      <a:cubicBezTo>
                        <a:pt x="839933" y="2220105"/>
                        <a:pt x="986617" y="2105805"/>
                        <a:pt x="1040910" y="1916257"/>
                      </a:cubicBezTo>
                      <a:cubicBezTo>
                        <a:pt x="1079010" y="1781002"/>
                        <a:pt x="1075200" y="1645747"/>
                        <a:pt x="1046625" y="1509539"/>
                      </a:cubicBezTo>
                      <a:cubicBezTo>
                        <a:pt x="1007572" y="1319992"/>
                        <a:pt x="950422" y="1137112"/>
                        <a:pt x="877080" y="958042"/>
                      </a:cubicBezTo>
                      <a:cubicBezTo>
                        <a:pt x="860887" y="918989"/>
                        <a:pt x="847552" y="878032"/>
                        <a:pt x="828502" y="826597"/>
                      </a:cubicBezTo>
                      <a:cubicBezTo>
                        <a:pt x="879937" y="845647"/>
                        <a:pt x="920895" y="858982"/>
                        <a:pt x="959947" y="875175"/>
                      </a:cubicBezTo>
                      <a:cubicBezTo>
                        <a:pt x="1139017" y="948517"/>
                        <a:pt x="1321897" y="1005667"/>
                        <a:pt x="1511445" y="1044720"/>
                      </a:cubicBezTo>
                      <a:cubicBezTo>
                        <a:pt x="1647652" y="1073295"/>
                        <a:pt x="1782908" y="1077105"/>
                        <a:pt x="1918162" y="1039005"/>
                      </a:cubicBezTo>
                      <a:cubicBezTo>
                        <a:pt x="2107710" y="984712"/>
                        <a:pt x="2221058" y="838027"/>
                        <a:pt x="2231535" y="641812"/>
                      </a:cubicBezTo>
                      <a:cubicBezTo>
                        <a:pt x="2241060" y="457980"/>
                        <a:pt x="2178195" y="305580"/>
                        <a:pt x="2042940" y="181755"/>
                      </a:cubicBezTo>
                      <a:cubicBezTo>
                        <a:pt x="1648605" y="-151620"/>
                        <a:pt x="1274272" y="48405"/>
                        <a:pt x="1083772" y="192232"/>
                      </a:cubicBezTo>
                      <a:cubicBezTo>
                        <a:pt x="1060912" y="213187"/>
                        <a:pt x="1037100" y="232237"/>
                        <a:pt x="1013287" y="249382"/>
                      </a:cubicBezTo>
                      <a:cubicBezTo>
                        <a:pt x="1012335" y="249382"/>
                        <a:pt x="1012335" y="250334"/>
                        <a:pt x="1011383" y="251287"/>
                      </a:cubicBezTo>
                      <a:lnTo>
                        <a:pt x="1011383" y="251287"/>
                      </a:lnTo>
                      <a:cubicBezTo>
                        <a:pt x="995190" y="263670"/>
                        <a:pt x="978045" y="275100"/>
                        <a:pt x="961852" y="286530"/>
                      </a:cubicBezTo>
                      <a:cubicBezTo>
                        <a:pt x="900892" y="328439"/>
                        <a:pt x="838980" y="371302"/>
                        <a:pt x="772305" y="401782"/>
                      </a:cubicBezTo>
                      <a:cubicBezTo>
                        <a:pt x="709440" y="430357"/>
                        <a:pt x="638002" y="441787"/>
                        <a:pt x="560850" y="463695"/>
                      </a:cubicBezTo>
                      <a:cubicBezTo>
                        <a:pt x="579900" y="479887"/>
                        <a:pt x="588472" y="489412"/>
                        <a:pt x="598950" y="496080"/>
                      </a:cubicBezTo>
                      <a:cubicBezTo>
                        <a:pt x="671340" y="542752"/>
                        <a:pt x="747540" y="580852"/>
                        <a:pt x="831360" y="606570"/>
                      </a:cubicBezTo>
                      <a:cubicBezTo>
                        <a:pt x="935183" y="638002"/>
                        <a:pt x="1033290" y="621809"/>
                        <a:pt x="1128540" y="575137"/>
                      </a:cubicBezTo>
                      <a:cubicBezTo>
                        <a:pt x="1219980" y="530370"/>
                        <a:pt x="1289512" y="458932"/>
                        <a:pt x="1363808" y="391305"/>
                      </a:cubicBezTo>
                      <a:cubicBezTo>
                        <a:pt x="1417147" y="342727"/>
                        <a:pt x="1469535" y="293197"/>
                        <a:pt x="1526685" y="249382"/>
                      </a:cubicBezTo>
                      <a:cubicBezTo>
                        <a:pt x="1703850" y="112222"/>
                        <a:pt x="1932450" y="172230"/>
                        <a:pt x="2060085" y="314152"/>
                      </a:cubicBezTo>
                      <a:cubicBezTo>
                        <a:pt x="2173433" y="440834"/>
                        <a:pt x="2194387" y="585614"/>
                        <a:pt x="2152478" y="743730"/>
                      </a:cubicBezTo>
                      <a:cubicBezTo>
                        <a:pt x="2128665" y="835170"/>
                        <a:pt x="2070562" y="904702"/>
                        <a:pt x="1985790" y="949470"/>
                      </a:cubicBezTo>
                      <a:cubicBezTo>
                        <a:pt x="1927687" y="979950"/>
                        <a:pt x="1866727" y="999952"/>
                        <a:pt x="1796242" y="1006620"/>
                      </a:cubicBezTo>
                      <a:cubicBezTo>
                        <a:pt x="1835295" y="982807"/>
                        <a:pt x="1870537" y="964709"/>
                        <a:pt x="1901017" y="940897"/>
                      </a:cubicBezTo>
                      <a:cubicBezTo>
                        <a:pt x="2019127" y="848505"/>
                        <a:pt x="2041035" y="702772"/>
                        <a:pt x="1957215" y="589425"/>
                      </a:cubicBezTo>
                      <a:cubicBezTo>
                        <a:pt x="1883872" y="490364"/>
                        <a:pt x="1728615" y="445597"/>
                        <a:pt x="1619077" y="493222"/>
                      </a:cubicBezTo>
                      <a:cubicBezTo>
                        <a:pt x="1539067" y="528464"/>
                        <a:pt x="1495252" y="609427"/>
                        <a:pt x="1512397" y="691342"/>
                      </a:cubicBezTo>
                      <a:cubicBezTo>
                        <a:pt x="1514302" y="699914"/>
                        <a:pt x="1517160" y="709439"/>
                        <a:pt x="1521922" y="717059"/>
                      </a:cubicBezTo>
                      <a:cubicBezTo>
                        <a:pt x="1524780" y="722775"/>
                        <a:pt x="1531447" y="725632"/>
                        <a:pt x="1540972" y="734205"/>
                      </a:cubicBezTo>
                      <a:cubicBezTo>
                        <a:pt x="1555260" y="718012"/>
                        <a:pt x="1567642" y="702772"/>
                        <a:pt x="1580977" y="688484"/>
                      </a:cubicBezTo>
                      <a:cubicBezTo>
                        <a:pt x="1653367" y="613237"/>
                        <a:pt x="1798147" y="638002"/>
                        <a:pt x="1840058" y="734205"/>
                      </a:cubicBezTo>
                      <a:cubicBezTo>
                        <a:pt x="1857202" y="772305"/>
                        <a:pt x="1851487" y="811357"/>
                        <a:pt x="1827675" y="846600"/>
                      </a:cubicBezTo>
                      <a:cubicBezTo>
                        <a:pt x="1796242" y="893272"/>
                        <a:pt x="1750522" y="919942"/>
                        <a:pt x="1698135" y="935182"/>
                      </a:cubicBezTo>
                      <a:cubicBezTo>
                        <a:pt x="1607647" y="961852"/>
                        <a:pt x="1515255" y="961852"/>
                        <a:pt x="1421910" y="944707"/>
                      </a:cubicBezTo>
                      <a:cubicBezTo>
                        <a:pt x="1194262" y="902797"/>
                        <a:pt x="979950" y="821834"/>
                        <a:pt x="769447" y="727537"/>
                      </a:cubicBezTo>
                      <a:cubicBezTo>
                        <a:pt x="750397" y="718964"/>
                        <a:pt x="731347" y="710392"/>
                        <a:pt x="712297" y="702772"/>
                      </a:cubicBezTo>
                      <a:cubicBezTo>
                        <a:pt x="710392" y="701820"/>
                        <a:pt x="707535" y="702772"/>
                        <a:pt x="703725" y="703725"/>
                      </a:cubicBezTo>
                      <a:cubicBezTo>
                        <a:pt x="702772" y="707534"/>
                        <a:pt x="701820" y="710392"/>
                        <a:pt x="702772" y="712297"/>
                      </a:cubicBezTo>
                      <a:cubicBezTo>
                        <a:pt x="710392" y="731347"/>
                        <a:pt x="718965" y="750397"/>
                        <a:pt x="727537" y="769447"/>
                      </a:cubicBezTo>
                      <a:cubicBezTo>
                        <a:pt x="820883" y="979950"/>
                        <a:pt x="902797" y="1194262"/>
                        <a:pt x="944708" y="1421909"/>
                      </a:cubicBezTo>
                      <a:cubicBezTo>
                        <a:pt x="961852" y="1515255"/>
                        <a:pt x="962805" y="1606695"/>
                        <a:pt x="935183" y="1698134"/>
                      </a:cubicBezTo>
                      <a:cubicBezTo>
                        <a:pt x="919942" y="1750522"/>
                        <a:pt x="893272" y="1796242"/>
                        <a:pt x="846600" y="1827675"/>
                      </a:cubicBezTo>
                      <a:cubicBezTo>
                        <a:pt x="811358" y="1851487"/>
                        <a:pt x="772305" y="1856250"/>
                        <a:pt x="734205" y="1840057"/>
                      </a:cubicBezTo>
                      <a:cubicBezTo>
                        <a:pt x="638002" y="1798147"/>
                        <a:pt x="613237" y="1653367"/>
                        <a:pt x="688485" y="1580977"/>
                      </a:cubicBezTo>
                      <a:cubicBezTo>
                        <a:pt x="702772" y="1567642"/>
                        <a:pt x="718012" y="1554307"/>
                        <a:pt x="734205" y="1540972"/>
                      </a:cubicBezTo>
                      <a:cubicBezTo>
                        <a:pt x="725633" y="1531447"/>
                        <a:pt x="722775" y="1524780"/>
                        <a:pt x="717060" y="1521922"/>
                      </a:cubicBezTo>
                      <a:cubicBezTo>
                        <a:pt x="709440" y="1517159"/>
                        <a:pt x="699915" y="1514302"/>
                        <a:pt x="691342" y="1512397"/>
                      </a:cubicBezTo>
                      <a:cubicBezTo>
                        <a:pt x="609427" y="1495252"/>
                        <a:pt x="528465" y="1539067"/>
                        <a:pt x="493222" y="1619077"/>
                      </a:cubicBezTo>
                      <a:cubicBezTo>
                        <a:pt x="445597" y="1727662"/>
                        <a:pt x="490365" y="1883872"/>
                        <a:pt x="589425" y="1957214"/>
                      </a:cubicBezTo>
                      <a:cubicBezTo>
                        <a:pt x="703725" y="2041034"/>
                        <a:pt x="848505" y="2019127"/>
                        <a:pt x="940897" y="1901017"/>
                      </a:cubicBezTo>
                      <a:cubicBezTo>
                        <a:pt x="964710" y="1870537"/>
                        <a:pt x="982808" y="1834342"/>
                        <a:pt x="1006620" y="1796242"/>
                      </a:cubicBezTo>
                      <a:cubicBezTo>
                        <a:pt x="999000" y="1866727"/>
                        <a:pt x="979950" y="1927687"/>
                        <a:pt x="949470" y="1985789"/>
                      </a:cubicBezTo>
                      <a:cubicBezTo>
                        <a:pt x="904702" y="2070562"/>
                        <a:pt x="835170" y="2127712"/>
                        <a:pt x="743730" y="2152477"/>
                      </a:cubicBezTo>
                      <a:cubicBezTo>
                        <a:pt x="586567" y="2194387"/>
                        <a:pt x="440835" y="2173432"/>
                        <a:pt x="314152" y="2060084"/>
                      </a:cubicBezTo>
                      <a:cubicBezTo>
                        <a:pt x="172230" y="1933402"/>
                        <a:pt x="112222" y="1703850"/>
                        <a:pt x="249383" y="1526684"/>
                      </a:cubicBezTo>
                      <a:cubicBezTo>
                        <a:pt x="293197" y="1469534"/>
                        <a:pt x="342727" y="1417147"/>
                        <a:pt x="391305" y="1363807"/>
                      </a:cubicBezTo>
                      <a:cubicBezTo>
                        <a:pt x="458933" y="1290464"/>
                        <a:pt x="530370" y="1219980"/>
                        <a:pt x="575137" y="1128539"/>
                      </a:cubicBezTo>
                      <a:cubicBezTo>
                        <a:pt x="621810" y="1033289"/>
                        <a:pt x="638002" y="935182"/>
                        <a:pt x="606570" y="831359"/>
                      </a:cubicBezTo>
                      <a:cubicBezTo>
                        <a:pt x="581805" y="748492"/>
                        <a:pt x="542752" y="672292"/>
                        <a:pt x="496080" y="598950"/>
                      </a:cubicBezTo>
                      <a:cubicBezTo>
                        <a:pt x="489412" y="588472"/>
                        <a:pt x="479887" y="579900"/>
                        <a:pt x="463695" y="560850"/>
                      </a:cubicBezTo>
                      <a:cubicBezTo>
                        <a:pt x="441787" y="638002"/>
                        <a:pt x="429405" y="708487"/>
                        <a:pt x="401783" y="772305"/>
                      </a:cubicBezTo>
                      <a:cubicBezTo>
                        <a:pt x="371302" y="838980"/>
                        <a:pt x="328440" y="900892"/>
                        <a:pt x="286530" y="961852"/>
                      </a:cubicBezTo>
                      <a:cubicBezTo>
                        <a:pt x="275100" y="978045"/>
                        <a:pt x="263670" y="995189"/>
                        <a:pt x="251287" y="1011382"/>
                      </a:cubicBezTo>
                      <a:lnTo>
                        <a:pt x="251287" y="1011382"/>
                      </a:lnTo>
                      <a:cubicBezTo>
                        <a:pt x="251287" y="1012334"/>
                        <a:pt x="250335" y="1012334"/>
                        <a:pt x="249383" y="1013287"/>
                      </a:cubicBezTo>
                      <a:cubicBezTo>
                        <a:pt x="232237" y="1037100"/>
                        <a:pt x="213187" y="1060912"/>
                        <a:pt x="192233" y="1083772"/>
                      </a:cubicBezTo>
                      <a:cubicBezTo>
                        <a:pt x="48405" y="1274272"/>
                        <a:pt x="-151620" y="1648605"/>
                        <a:pt x="181755" y="2042939"/>
                      </a:cubicBezTo>
                      <a:cubicBezTo>
                        <a:pt x="307485" y="2176290"/>
                        <a:pt x="459885" y="2239155"/>
                        <a:pt x="643717" y="2229630"/>
                      </a:cubicBezTo>
                      <a:close/>
                      <a:moveTo>
                        <a:pt x="1174260" y="292245"/>
                      </a:moveTo>
                      <a:cubicBezTo>
                        <a:pt x="1120920" y="339870"/>
                        <a:pt x="1070437" y="390352"/>
                        <a:pt x="1011383" y="446550"/>
                      </a:cubicBezTo>
                      <a:cubicBezTo>
                        <a:pt x="1054245" y="446550"/>
                        <a:pt x="1074247" y="421784"/>
                        <a:pt x="1097108" y="404639"/>
                      </a:cubicBezTo>
                      <a:cubicBezTo>
                        <a:pt x="1173308" y="348442"/>
                        <a:pt x="1247602" y="288434"/>
                        <a:pt x="1325708" y="235095"/>
                      </a:cubicBezTo>
                      <a:cubicBezTo>
                        <a:pt x="1406670" y="179850"/>
                        <a:pt x="1496205" y="143655"/>
                        <a:pt x="1611458" y="133177"/>
                      </a:cubicBezTo>
                      <a:cubicBezTo>
                        <a:pt x="1466677" y="196995"/>
                        <a:pt x="1372380" y="300817"/>
                        <a:pt x="1269510" y="393209"/>
                      </a:cubicBezTo>
                      <a:cubicBezTo>
                        <a:pt x="1214265" y="442739"/>
                        <a:pt x="1159020" y="491317"/>
                        <a:pt x="1091392" y="524655"/>
                      </a:cubicBezTo>
                      <a:cubicBezTo>
                        <a:pt x="987570" y="576089"/>
                        <a:pt x="862792" y="588472"/>
                        <a:pt x="710392" y="492270"/>
                      </a:cubicBezTo>
                      <a:cubicBezTo>
                        <a:pt x="724680" y="485602"/>
                        <a:pt x="737062" y="480839"/>
                        <a:pt x="747540" y="476077"/>
                      </a:cubicBezTo>
                      <a:cubicBezTo>
                        <a:pt x="816120" y="441787"/>
                        <a:pt x="887558" y="414164"/>
                        <a:pt x="951375" y="372255"/>
                      </a:cubicBezTo>
                      <a:cubicBezTo>
                        <a:pt x="1041862" y="312247"/>
                        <a:pt x="1127587" y="244620"/>
                        <a:pt x="1213312" y="176039"/>
                      </a:cubicBezTo>
                      <a:cubicBezTo>
                        <a:pt x="1343805" y="72217"/>
                        <a:pt x="1491442" y="37927"/>
                        <a:pt x="1654320" y="64597"/>
                      </a:cubicBezTo>
                      <a:cubicBezTo>
                        <a:pt x="1460010" y="71264"/>
                        <a:pt x="1310467" y="168420"/>
                        <a:pt x="1174260" y="292245"/>
                      </a:cubicBezTo>
                      <a:close/>
                      <a:moveTo>
                        <a:pt x="1601933" y="607522"/>
                      </a:moveTo>
                      <a:cubicBezTo>
                        <a:pt x="1665750" y="524655"/>
                        <a:pt x="1760047" y="526559"/>
                        <a:pt x="1864822" y="603712"/>
                      </a:cubicBezTo>
                      <a:cubicBezTo>
                        <a:pt x="1860060" y="610380"/>
                        <a:pt x="1854345" y="617047"/>
                        <a:pt x="1852440" y="624667"/>
                      </a:cubicBezTo>
                      <a:cubicBezTo>
                        <a:pt x="1850535" y="629430"/>
                        <a:pt x="1853392" y="636097"/>
                        <a:pt x="1855297" y="648480"/>
                      </a:cubicBezTo>
                      <a:cubicBezTo>
                        <a:pt x="1777192" y="593234"/>
                        <a:pt x="1696230" y="577042"/>
                        <a:pt x="1601933" y="607522"/>
                      </a:cubicBezTo>
                      <a:close/>
                      <a:moveTo>
                        <a:pt x="625620" y="1848630"/>
                      </a:moveTo>
                      <a:cubicBezTo>
                        <a:pt x="618000" y="1851487"/>
                        <a:pt x="612285" y="1857202"/>
                        <a:pt x="604665" y="1861012"/>
                      </a:cubicBezTo>
                      <a:cubicBezTo>
                        <a:pt x="528465" y="1756237"/>
                        <a:pt x="526560" y="1661939"/>
                        <a:pt x="608475" y="1599075"/>
                      </a:cubicBezTo>
                      <a:cubicBezTo>
                        <a:pt x="577995" y="1693372"/>
                        <a:pt x="594187" y="1774334"/>
                        <a:pt x="648480" y="1851487"/>
                      </a:cubicBezTo>
                      <a:cubicBezTo>
                        <a:pt x="637050" y="1850534"/>
                        <a:pt x="630383" y="1847677"/>
                        <a:pt x="625620" y="1848630"/>
                      </a:cubicBezTo>
                      <a:close/>
                      <a:moveTo>
                        <a:pt x="178897" y="1209502"/>
                      </a:moveTo>
                      <a:cubicBezTo>
                        <a:pt x="246525" y="1124730"/>
                        <a:pt x="315105" y="1039005"/>
                        <a:pt x="375112" y="947564"/>
                      </a:cubicBezTo>
                      <a:cubicBezTo>
                        <a:pt x="417022" y="884700"/>
                        <a:pt x="444645" y="812309"/>
                        <a:pt x="478935" y="743730"/>
                      </a:cubicBezTo>
                      <a:cubicBezTo>
                        <a:pt x="484650" y="732300"/>
                        <a:pt x="489412" y="720870"/>
                        <a:pt x="495127" y="706582"/>
                      </a:cubicBezTo>
                      <a:cubicBezTo>
                        <a:pt x="590377" y="858982"/>
                        <a:pt x="577995" y="983759"/>
                        <a:pt x="527512" y="1087582"/>
                      </a:cubicBezTo>
                      <a:cubicBezTo>
                        <a:pt x="494175" y="1155209"/>
                        <a:pt x="445597" y="1210455"/>
                        <a:pt x="396067" y="1265700"/>
                      </a:cubicBezTo>
                      <a:cubicBezTo>
                        <a:pt x="302722" y="1368570"/>
                        <a:pt x="199852" y="1463820"/>
                        <a:pt x="136035" y="1607647"/>
                      </a:cubicBezTo>
                      <a:cubicBezTo>
                        <a:pt x="147465" y="1492395"/>
                        <a:pt x="182708" y="1402859"/>
                        <a:pt x="237952" y="1321897"/>
                      </a:cubicBezTo>
                      <a:cubicBezTo>
                        <a:pt x="291292" y="1243792"/>
                        <a:pt x="351300" y="1169497"/>
                        <a:pt x="407497" y="1093297"/>
                      </a:cubicBezTo>
                      <a:cubicBezTo>
                        <a:pt x="424642" y="1070437"/>
                        <a:pt x="448455" y="1050434"/>
                        <a:pt x="449408" y="1007572"/>
                      </a:cubicBezTo>
                      <a:cubicBezTo>
                        <a:pt x="393210" y="1066627"/>
                        <a:pt x="342727" y="1117109"/>
                        <a:pt x="295102" y="1170450"/>
                      </a:cubicBezTo>
                      <a:cubicBezTo>
                        <a:pt x="172230" y="1307609"/>
                        <a:pt x="75075" y="1457152"/>
                        <a:pt x="69360" y="1649557"/>
                      </a:cubicBezTo>
                      <a:cubicBezTo>
                        <a:pt x="40785" y="1487632"/>
                        <a:pt x="75075" y="1340947"/>
                        <a:pt x="178897" y="120950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17"/>
                <p:cNvSpPr/>
                <p:nvPr/>
              </p:nvSpPr>
              <p:spPr>
                <a:xfrm>
                  <a:off x="-1895475" y="-4329112"/>
                  <a:ext cx="163830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30" h="163830" extrusionOk="0">
                      <a:moveTo>
                        <a:pt x="0" y="127635"/>
                      </a:moveTo>
                      <a:cubicBezTo>
                        <a:pt x="53340" y="139065"/>
                        <a:pt x="103823" y="150495"/>
                        <a:pt x="163830" y="163830"/>
                      </a:cubicBezTo>
                      <a:cubicBezTo>
                        <a:pt x="150495" y="103823"/>
                        <a:pt x="139065" y="53340"/>
                        <a:pt x="127635" y="0"/>
                      </a:cubicBezTo>
                      <a:cubicBezTo>
                        <a:pt x="81915" y="0"/>
                        <a:pt x="40005" y="0"/>
                        <a:pt x="0" y="0"/>
                      </a:cubicBezTo>
                      <a:cubicBezTo>
                        <a:pt x="0" y="39052"/>
                        <a:pt x="0" y="81915"/>
                        <a:pt x="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66" name="Google Shape;366;p17"/>
              <p:cNvSpPr/>
              <p:nvPr/>
            </p:nvSpPr>
            <p:spPr>
              <a:xfrm>
                <a:off x="-3781425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56198" y="3637597"/>
                    </a:moveTo>
                    <a:lnTo>
                      <a:pt x="0" y="3637597"/>
                    </a:lnTo>
                    <a:lnTo>
                      <a:pt x="0" y="0"/>
                    </a:lnTo>
                    <a:lnTo>
                      <a:pt x="3637598" y="0"/>
                    </a:lnTo>
                    <a:lnTo>
                      <a:pt x="3637598" y="56197"/>
                    </a:lnTo>
                    <a:lnTo>
                      <a:pt x="56198" y="561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17"/>
              <p:cNvSpPr/>
              <p:nvPr/>
            </p:nvSpPr>
            <p:spPr>
              <a:xfrm>
                <a:off x="-1876425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17"/>
              <p:cNvSpPr/>
              <p:nvPr/>
            </p:nvSpPr>
            <p:spPr>
              <a:xfrm>
                <a:off x="-3636644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56197" y="1062038"/>
                    </a:moveTo>
                    <a:lnTo>
                      <a:pt x="0" y="1062038"/>
                    </a:lnTo>
                    <a:lnTo>
                      <a:pt x="0" y="0"/>
                    </a:lnTo>
                    <a:lnTo>
                      <a:pt x="1090613" y="0"/>
                    </a:lnTo>
                    <a:lnTo>
                      <a:pt x="1090613" y="56198"/>
                    </a:lnTo>
                    <a:lnTo>
                      <a:pt x="56197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17"/>
              <p:cNvSpPr/>
              <p:nvPr/>
            </p:nvSpPr>
            <p:spPr>
              <a:xfrm>
                <a:off x="-3636645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0" name="Google Shape;370;p17"/>
            <p:cNvGrpSpPr/>
            <p:nvPr/>
          </p:nvGrpSpPr>
          <p:grpSpPr>
            <a:xfrm>
              <a:off x="8163365" y="1382078"/>
              <a:ext cx="609063" cy="2379343"/>
              <a:chOff x="11051570" y="-762952"/>
              <a:chExt cx="2208350" cy="8623934"/>
            </a:xfrm>
          </p:grpSpPr>
          <p:sp>
            <p:nvSpPr>
              <p:cNvPr id="371" name="Google Shape;371;p17"/>
              <p:cNvSpPr/>
              <p:nvPr/>
            </p:nvSpPr>
            <p:spPr>
              <a:xfrm>
                <a:off x="11269581" y="-762952"/>
                <a:ext cx="1630126" cy="8623934"/>
              </a:xfrm>
              <a:custGeom>
                <a:avLst/>
                <a:gdLst/>
                <a:ahLst/>
                <a:cxnLst/>
                <a:rect l="l" t="t" r="r" b="b"/>
                <a:pathLst>
                  <a:path w="1630126" h="8623934" extrusionOk="0">
                    <a:moveTo>
                      <a:pt x="773829" y="4590098"/>
                    </a:moveTo>
                    <a:cubicBezTo>
                      <a:pt x="775734" y="4592955"/>
                      <a:pt x="778592" y="4594860"/>
                      <a:pt x="780496" y="4597718"/>
                    </a:cubicBezTo>
                    <a:cubicBezTo>
                      <a:pt x="771924" y="4604385"/>
                      <a:pt x="762399" y="4612005"/>
                      <a:pt x="753826" y="4618673"/>
                    </a:cubicBezTo>
                    <a:cubicBezTo>
                      <a:pt x="722394" y="4652010"/>
                      <a:pt x="690009" y="4685348"/>
                      <a:pt x="658576" y="4718685"/>
                    </a:cubicBezTo>
                    <a:cubicBezTo>
                      <a:pt x="432834" y="4961573"/>
                      <a:pt x="313771" y="5250180"/>
                      <a:pt x="289006" y="5579745"/>
                    </a:cubicBezTo>
                    <a:cubicBezTo>
                      <a:pt x="287101" y="5605463"/>
                      <a:pt x="281386" y="5633085"/>
                      <a:pt x="305199" y="5657850"/>
                    </a:cubicBezTo>
                    <a:cubicBezTo>
                      <a:pt x="312819" y="5649278"/>
                      <a:pt x="319486" y="5642610"/>
                      <a:pt x="324249" y="5634990"/>
                    </a:cubicBezTo>
                    <a:cubicBezTo>
                      <a:pt x="385209" y="5549265"/>
                      <a:pt x="456646" y="5473065"/>
                      <a:pt x="549039" y="5419725"/>
                    </a:cubicBezTo>
                    <a:cubicBezTo>
                      <a:pt x="659529" y="5356860"/>
                      <a:pt x="732871" y="5262563"/>
                      <a:pt x="779544" y="5145405"/>
                    </a:cubicBezTo>
                    <a:cubicBezTo>
                      <a:pt x="810024" y="5068253"/>
                      <a:pt x="840504" y="4992053"/>
                      <a:pt x="873842" y="4915853"/>
                    </a:cubicBezTo>
                    <a:cubicBezTo>
                      <a:pt x="928134" y="4792028"/>
                      <a:pt x="1002429" y="4681538"/>
                      <a:pt x="1100536" y="4588193"/>
                    </a:cubicBezTo>
                    <a:cubicBezTo>
                      <a:pt x="1229124" y="4466273"/>
                      <a:pt x="1384381" y="4393883"/>
                      <a:pt x="1550117" y="4339590"/>
                    </a:cubicBezTo>
                    <a:cubicBezTo>
                      <a:pt x="1572024" y="4331970"/>
                      <a:pt x="1593931" y="4325303"/>
                      <a:pt x="1630126" y="4313873"/>
                    </a:cubicBezTo>
                    <a:cubicBezTo>
                      <a:pt x="1598694" y="4301490"/>
                      <a:pt x="1581549" y="4293870"/>
                      <a:pt x="1564404" y="4288155"/>
                    </a:cubicBezTo>
                    <a:cubicBezTo>
                      <a:pt x="1525351" y="4273868"/>
                      <a:pt x="1486299" y="4262438"/>
                      <a:pt x="1447246" y="4247198"/>
                    </a:cubicBezTo>
                    <a:cubicBezTo>
                      <a:pt x="1199596" y="4153853"/>
                      <a:pt x="1011954" y="3992880"/>
                      <a:pt x="895749" y="3753803"/>
                    </a:cubicBezTo>
                    <a:cubicBezTo>
                      <a:pt x="857649" y="3675698"/>
                      <a:pt x="825264" y="3593783"/>
                      <a:pt x="793831" y="3511868"/>
                    </a:cubicBezTo>
                    <a:cubicBezTo>
                      <a:pt x="742396" y="3374708"/>
                      <a:pt x="661434" y="3264218"/>
                      <a:pt x="530942" y="3192780"/>
                    </a:cubicBezTo>
                    <a:cubicBezTo>
                      <a:pt x="452836" y="3149918"/>
                      <a:pt x="396639" y="3082290"/>
                      <a:pt x="340442" y="3013710"/>
                    </a:cubicBezTo>
                    <a:cubicBezTo>
                      <a:pt x="328059" y="2999423"/>
                      <a:pt x="317581" y="2984183"/>
                      <a:pt x="296626" y="2957513"/>
                    </a:cubicBezTo>
                    <a:cubicBezTo>
                      <a:pt x="292817" y="2990850"/>
                      <a:pt x="287101" y="3011805"/>
                      <a:pt x="288054" y="3032760"/>
                    </a:cubicBezTo>
                    <a:cubicBezTo>
                      <a:pt x="289959" y="3078480"/>
                      <a:pt x="292817" y="3125153"/>
                      <a:pt x="300436" y="3170873"/>
                    </a:cubicBezTo>
                    <a:cubicBezTo>
                      <a:pt x="356634" y="3489960"/>
                      <a:pt x="495699" y="3765233"/>
                      <a:pt x="736681" y="3984308"/>
                    </a:cubicBezTo>
                    <a:cubicBezTo>
                      <a:pt x="748111" y="3994785"/>
                      <a:pt x="757636" y="4006215"/>
                      <a:pt x="769067" y="4017645"/>
                    </a:cubicBezTo>
                    <a:cubicBezTo>
                      <a:pt x="747159" y="4015740"/>
                      <a:pt x="730014" y="4007168"/>
                      <a:pt x="715726" y="3995738"/>
                    </a:cubicBezTo>
                    <a:cubicBezTo>
                      <a:pt x="637621" y="3933825"/>
                      <a:pt x="555706" y="3875723"/>
                      <a:pt x="483317" y="3807143"/>
                    </a:cubicBezTo>
                    <a:cubicBezTo>
                      <a:pt x="286149" y="3621405"/>
                      <a:pt x="141369" y="3404235"/>
                      <a:pt x="88029" y="3132773"/>
                    </a:cubicBezTo>
                    <a:cubicBezTo>
                      <a:pt x="56596" y="2973705"/>
                      <a:pt x="61359" y="2819400"/>
                      <a:pt x="122319" y="2667000"/>
                    </a:cubicBezTo>
                    <a:cubicBezTo>
                      <a:pt x="192804" y="2491740"/>
                      <a:pt x="373779" y="2345055"/>
                      <a:pt x="617619" y="2327910"/>
                    </a:cubicBezTo>
                    <a:cubicBezTo>
                      <a:pt x="617619" y="2364105"/>
                      <a:pt x="617619" y="2400300"/>
                      <a:pt x="617619" y="2436495"/>
                    </a:cubicBezTo>
                    <a:cubicBezTo>
                      <a:pt x="616667" y="2539365"/>
                      <a:pt x="631906" y="2640330"/>
                      <a:pt x="663339" y="2738438"/>
                    </a:cubicBezTo>
                    <a:cubicBezTo>
                      <a:pt x="710964" y="2886075"/>
                      <a:pt x="796689" y="3002280"/>
                      <a:pt x="948136" y="3059430"/>
                    </a:cubicBezTo>
                    <a:cubicBezTo>
                      <a:pt x="1158639" y="3139440"/>
                      <a:pt x="1365331" y="3017520"/>
                      <a:pt x="1380571" y="2801303"/>
                    </a:cubicBezTo>
                    <a:cubicBezTo>
                      <a:pt x="1392001" y="2631758"/>
                      <a:pt x="1328184" y="2492693"/>
                      <a:pt x="1193881" y="2386965"/>
                    </a:cubicBezTo>
                    <a:cubicBezTo>
                      <a:pt x="1070056" y="2290763"/>
                      <a:pt x="926229" y="2252663"/>
                      <a:pt x="771924" y="2245043"/>
                    </a:cubicBezTo>
                    <a:cubicBezTo>
                      <a:pt x="748111" y="2244090"/>
                      <a:pt x="724299" y="2245043"/>
                      <a:pt x="690961" y="2245043"/>
                    </a:cubicBezTo>
                    <a:cubicBezTo>
                      <a:pt x="714774" y="2130743"/>
                      <a:pt x="735729" y="2026920"/>
                      <a:pt x="757636" y="1923098"/>
                    </a:cubicBezTo>
                    <a:cubicBezTo>
                      <a:pt x="791926" y="1765935"/>
                      <a:pt x="830026" y="1610678"/>
                      <a:pt x="860506" y="1453515"/>
                    </a:cubicBezTo>
                    <a:cubicBezTo>
                      <a:pt x="892892" y="1283018"/>
                      <a:pt x="895749" y="1109663"/>
                      <a:pt x="877651" y="937260"/>
                    </a:cubicBezTo>
                    <a:cubicBezTo>
                      <a:pt x="857649" y="741998"/>
                      <a:pt x="796689" y="557213"/>
                      <a:pt x="711917" y="381000"/>
                    </a:cubicBezTo>
                    <a:cubicBezTo>
                      <a:pt x="646194" y="243840"/>
                      <a:pt x="568089" y="115253"/>
                      <a:pt x="446169" y="20003"/>
                    </a:cubicBezTo>
                    <a:cubicBezTo>
                      <a:pt x="436644" y="12383"/>
                      <a:pt x="424261" y="6668"/>
                      <a:pt x="413784" y="0"/>
                    </a:cubicBezTo>
                    <a:cubicBezTo>
                      <a:pt x="424261" y="39053"/>
                      <a:pt x="443311" y="69533"/>
                      <a:pt x="458551" y="101918"/>
                    </a:cubicBezTo>
                    <a:cubicBezTo>
                      <a:pt x="477601" y="143828"/>
                      <a:pt x="499509" y="185738"/>
                      <a:pt x="506176" y="230505"/>
                    </a:cubicBezTo>
                    <a:cubicBezTo>
                      <a:pt x="519511" y="321945"/>
                      <a:pt x="529036" y="414338"/>
                      <a:pt x="529036" y="505778"/>
                    </a:cubicBezTo>
                    <a:cubicBezTo>
                      <a:pt x="529036" y="602933"/>
                      <a:pt x="518559" y="700088"/>
                      <a:pt x="508081" y="796290"/>
                    </a:cubicBezTo>
                    <a:cubicBezTo>
                      <a:pt x="498556" y="880110"/>
                      <a:pt x="502367" y="962025"/>
                      <a:pt x="524274" y="1042035"/>
                    </a:cubicBezTo>
                    <a:cubicBezTo>
                      <a:pt x="543324" y="1114425"/>
                      <a:pt x="571899" y="1184910"/>
                      <a:pt x="600474" y="1254443"/>
                    </a:cubicBezTo>
                    <a:cubicBezTo>
                      <a:pt x="647146" y="1367790"/>
                      <a:pt x="679531" y="1483995"/>
                      <a:pt x="690009" y="1605915"/>
                    </a:cubicBezTo>
                    <a:cubicBezTo>
                      <a:pt x="709059" y="1824038"/>
                      <a:pt x="665244" y="2035493"/>
                      <a:pt x="624286" y="2249805"/>
                    </a:cubicBezTo>
                    <a:cubicBezTo>
                      <a:pt x="584281" y="2258378"/>
                      <a:pt x="546181" y="2265045"/>
                      <a:pt x="509034" y="2274570"/>
                    </a:cubicBezTo>
                    <a:cubicBezTo>
                      <a:pt x="258526" y="2341245"/>
                      <a:pt x="88029" y="2490788"/>
                      <a:pt x="23259" y="2747010"/>
                    </a:cubicBezTo>
                    <a:cubicBezTo>
                      <a:pt x="-12936" y="2888933"/>
                      <a:pt x="-3411" y="3031808"/>
                      <a:pt x="28021" y="3173730"/>
                    </a:cubicBezTo>
                    <a:cubicBezTo>
                      <a:pt x="82314" y="3421380"/>
                      <a:pt x="214711" y="3625215"/>
                      <a:pt x="389019" y="3804285"/>
                    </a:cubicBezTo>
                    <a:cubicBezTo>
                      <a:pt x="604284" y="4025265"/>
                      <a:pt x="859554" y="4177665"/>
                      <a:pt x="1151971" y="4273868"/>
                    </a:cubicBezTo>
                    <a:cubicBezTo>
                      <a:pt x="1183404" y="4284345"/>
                      <a:pt x="1214836" y="4296728"/>
                      <a:pt x="1249126" y="4309110"/>
                    </a:cubicBezTo>
                    <a:cubicBezTo>
                      <a:pt x="1240554" y="4315778"/>
                      <a:pt x="1237696" y="4319588"/>
                      <a:pt x="1233886" y="4321493"/>
                    </a:cubicBezTo>
                    <a:cubicBezTo>
                      <a:pt x="1220551" y="4326255"/>
                      <a:pt x="1206264" y="4331018"/>
                      <a:pt x="1191976" y="4334828"/>
                    </a:cubicBezTo>
                    <a:cubicBezTo>
                      <a:pt x="837646" y="4445318"/>
                      <a:pt x="534751" y="4635818"/>
                      <a:pt x="295674" y="4921568"/>
                    </a:cubicBezTo>
                    <a:cubicBezTo>
                      <a:pt x="95649" y="5160645"/>
                      <a:pt x="-11983" y="5432108"/>
                      <a:pt x="3256" y="5746433"/>
                    </a:cubicBezTo>
                    <a:cubicBezTo>
                      <a:pt x="8971" y="5865495"/>
                      <a:pt x="44214" y="5975985"/>
                      <a:pt x="108984" y="6075998"/>
                    </a:cubicBezTo>
                    <a:cubicBezTo>
                      <a:pt x="209949" y="6232208"/>
                      <a:pt x="361396" y="6313170"/>
                      <a:pt x="537609" y="6355080"/>
                    </a:cubicBezTo>
                    <a:cubicBezTo>
                      <a:pt x="568089" y="6361748"/>
                      <a:pt x="597617" y="6367463"/>
                      <a:pt x="625239" y="6373178"/>
                    </a:cubicBezTo>
                    <a:cubicBezTo>
                      <a:pt x="639526" y="6456045"/>
                      <a:pt x="651909" y="6530340"/>
                      <a:pt x="665244" y="6603683"/>
                    </a:cubicBezTo>
                    <a:cubicBezTo>
                      <a:pt x="694771" y="6770370"/>
                      <a:pt x="703344" y="6936105"/>
                      <a:pt x="677626" y="7104698"/>
                    </a:cubicBezTo>
                    <a:cubicBezTo>
                      <a:pt x="659529" y="7220903"/>
                      <a:pt x="618571" y="7330440"/>
                      <a:pt x="569994" y="7436168"/>
                    </a:cubicBezTo>
                    <a:cubicBezTo>
                      <a:pt x="522369" y="7542848"/>
                      <a:pt x="502367" y="7654290"/>
                      <a:pt x="504271" y="7769543"/>
                    </a:cubicBezTo>
                    <a:cubicBezTo>
                      <a:pt x="505224" y="7841933"/>
                      <a:pt x="512844" y="7915276"/>
                      <a:pt x="522369" y="7987665"/>
                    </a:cubicBezTo>
                    <a:cubicBezTo>
                      <a:pt x="539514" y="8123873"/>
                      <a:pt x="534751" y="8260080"/>
                      <a:pt x="507129" y="8394383"/>
                    </a:cubicBezTo>
                    <a:cubicBezTo>
                      <a:pt x="497604" y="8438197"/>
                      <a:pt x="475696" y="8480108"/>
                      <a:pt x="458551" y="8522970"/>
                    </a:cubicBezTo>
                    <a:cubicBezTo>
                      <a:pt x="446169" y="8553450"/>
                      <a:pt x="421404" y="8577263"/>
                      <a:pt x="411879" y="8623935"/>
                    </a:cubicBezTo>
                    <a:cubicBezTo>
                      <a:pt x="434739" y="8609647"/>
                      <a:pt x="448074" y="8604885"/>
                      <a:pt x="456646" y="8595360"/>
                    </a:cubicBezTo>
                    <a:cubicBezTo>
                      <a:pt x="505224" y="8544878"/>
                      <a:pt x="560469" y="8498205"/>
                      <a:pt x="598569" y="8440103"/>
                    </a:cubicBezTo>
                    <a:cubicBezTo>
                      <a:pt x="832884" y="8085773"/>
                      <a:pt x="925276" y="7696201"/>
                      <a:pt x="875746" y="7273290"/>
                    </a:cubicBezTo>
                    <a:cubicBezTo>
                      <a:pt x="855744" y="7100888"/>
                      <a:pt x="816692" y="6933248"/>
                      <a:pt x="774781" y="6766560"/>
                    </a:cubicBezTo>
                    <a:cubicBezTo>
                      <a:pt x="743349" y="6641783"/>
                      <a:pt x="714774" y="6517005"/>
                      <a:pt x="698581" y="6386513"/>
                    </a:cubicBezTo>
                    <a:cubicBezTo>
                      <a:pt x="715726" y="6384608"/>
                      <a:pt x="730014" y="6382703"/>
                      <a:pt x="744301" y="6380798"/>
                    </a:cubicBezTo>
                    <a:cubicBezTo>
                      <a:pt x="823359" y="6368415"/>
                      <a:pt x="905274" y="6364605"/>
                      <a:pt x="981474" y="6341745"/>
                    </a:cubicBezTo>
                    <a:cubicBezTo>
                      <a:pt x="1183404" y="6281738"/>
                      <a:pt x="1331042" y="6161723"/>
                      <a:pt x="1375809" y="5944553"/>
                    </a:cubicBezTo>
                    <a:cubicBezTo>
                      <a:pt x="1397717" y="5839778"/>
                      <a:pt x="1383429" y="5740718"/>
                      <a:pt x="1317706" y="5653088"/>
                    </a:cubicBezTo>
                    <a:cubicBezTo>
                      <a:pt x="1235792" y="5542598"/>
                      <a:pt x="1082439" y="5508308"/>
                      <a:pt x="941469" y="5566410"/>
                    </a:cubicBezTo>
                    <a:cubicBezTo>
                      <a:pt x="819549" y="5615940"/>
                      <a:pt x="737634" y="5704523"/>
                      <a:pt x="687151" y="5824538"/>
                    </a:cubicBezTo>
                    <a:cubicBezTo>
                      <a:pt x="639526" y="5937885"/>
                      <a:pt x="620476" y="6057900"/>
                      <a:pt x="618571" y="6179820"/>
                    </a:cubicBezTo>
                    <a:cubicBezTo>
                      <a:pt x="617619" y="6217920"/>
                      <a:pt x="618571" y="6256973"/>
                      <a:pt x="618571" y="6300788"/>
                    </a:cubicBezTo>
                    <a:cubicBezTo>
                      <a:pt x="423309" y="6270308"/>
                      <a:pt x="263289" y="6196013"/>
                      <a:pt x="159467" y="6026468"/>
                    </a:cubicBezTo>
                    <a:cubicBezTo>
                      <a:pt x="96601" y="5923598"/>
                      <a:pt x="71836" y="5810250"/>
                      <a:pt x="68979" y="5692140"/>
                    </a:cubicBezTo>
                    <a:cubicBezTo>
                      <a:pt x="66121" y="5559743"/>
                      <a:pt x="94696" y="5431155"/>
                      <a:pt x="141369" y="5307330"/>
                    </a:cubicBezTo>
                    <a:cubicBezTo>
                      <a:pt x="213759" y="5113973"/>
                      <a:pt x="337584" y="4955858"/>
                      <a:pt x="484269" y="4813935"/>
                    </a:cubicBezTo>
                    <a:cubicBezTo>
                      <a:pt x="565231" y="4735830"/>
                      <a:pt x="650956" y="4664393"/>
                      <a:pt x="749064" y="4610100"/>
                    </a:cubicBezTo>
                    <a:cubicBezTo>
                      <a:pt x="755731" y="4604385"/>
                      <a:pt x="764304" y="4597718"/>
                      <a:pt x="773829" y="4590098"/>
                    </a:cubicBezTo>
                    <a:close/>
                    <a:moveTo>
                      <a:pt x="1217694" y="2499360"/>
                    </a:moveTo>
                    <a:cubicBezTo>
                      <a:pt x="1298656" y="2586038"/>
                      <a:pt x="1329136" y="2691765"/>
                      <a:pt x="1316754" y="2808923"/>
                    </a:cubicBezTo>
                    <a:cubicBezTo>
                      <a:pt x="1298656" y="2969895"/>
                      <a:pt x="1155781" y="3060383"/>
                      <a:pt x="997667" y="3016568"/>
                    </a:cubicBezTo>
                    <a:cubicBezTo>
                      <a:pt x="890034" y="2987040"/>
                      <a:pt x="811929" y="2919413"/>
                      <a:pt x="764304" y="2822258"/>
                    </a:cubicBezTo>
                    <a:cubicBezTo>
                      <a:pt x="690009" y="2672715"/>
                      <a:pt x="672864" y="2511743"/>
                      <a:pt x="685246" y="2346960"/>
                    </a:cubicBezTo>
                    <a:cubicBezTo>
                      <a:pt x="686199" y="2337435"/>
                      <a:pt x="691914" y="2328863"/>
                      <a:pt x="698581" y="2312670"/>
                    </a:cubicBezTo>
                    <a:cubicBezTo>
                      <a:pt x="899559" y="2305050"/>
                      <a:pt x="1077676" y="2349818"/>
                      <a:pt x="1217694" y="2499360"/>
                    </a:cubicBezTo>
                    <a:close/>
                    <a:moveTo>
                      <a:pt x="681436" y="6174105"/>
                    </a:moveTo>
                    <a:cubicBezTo>
                      <a:pt x="685246" y="6052185"/>
                      <a:pt x="700486" y="5932170"/>
                      <a:pt x="754779" y="5820728"/>
                    </a:cubicBezTo>
                    <a:cubicBezTo>
                      <a:pt x="803356" y="5720715"/>
                      <a:pt x="876699" y="5647373"/>
                      <a:pt x="985284" y="5613083"/>
                    </a:cubicBezTo>
                    <a:cubicBezTo>
                      <a:pt x="1162449" y="5556885"/>
                      <a:pt x="1316754" y="5668328"/>
                      <a:pt x="1318659" y="5855018"/>
                    </a:cubicBezTo>
                    <a:cubicBezTo>
                      <a:pt x="1319611" y="6005513"/>
                      <a:pt x="1251984" y="6120765"/>
                      <a:pt x="1129111" y="6203633"/>
                    </a:cubicBezTo>
                    <a:cubicBezTo>
                      <a:pt x="1006239" y="6286500"/>
                      <a:pt x="869079" y="6318885"/>
                      <a:pt x="721442" y="6311265"/>
                    </a:cubicBezTo>
                    <a:cubicBezTo>
                      <a:pt x="711917" y="6311265"/>
                      <a:pt x="703344" y="6306503"/>
                      <a:pt x="693819" y="6304598"/>
                    </a:cubicBezTo>
                    <a:cubicBezTo>
                      <a:pt x="672864" y="6260783"/>
                      <a:pt x="679531" y="6216968"/>
                      <a:pt x="681436" y="6174105"/>
                    </a:cubicBezTo>
                    <a:close/>
                    <a:moveTo>
                      <a:pt x="589044" y="7809548"/>
                    </a:moveTo>
                    <a:cubicBezTo>
                      <a:pt x="581424" y="7682865"/>
                      <a:pt x="600474" y="7562851"/>
                      <a:pt x="652861" y="7447598"/>
                    </a:cubicBezTo>
                    <a:cubicBezTo>
                      <a:pt x="673817" y="7401878"/>
                      <a:pt x="690961" y="7354253"/>
                      <a:pt x="715726" y="7308533"/>
                    </a:cubicBezTo>
                    <a:cubicBezTo>
                      <a:pt x="726204" y="7477126"/>
                      <a:pt x="697629" y="7641908"/>
                      <a:pt x="683342" y="7808595"/>
                    </a:cubicBezTo>
                    <a:cubicBezTo>
                      <a:pt x="746206" y="7604760"/>
                      <a:pt x="778592" y="7396163"/>
                      <a:pt x="781449" y="7170420"/>
                    </a:cubicBezTo>
                    <a:cubicBezTo>
                      <a:pt x="858601" y="7525703"/>
                      <a:pt x="804309" y="7942898"/>
                      <a:pt x="609999" y="8276273"/>
                    </a:cubicBezTo>
                    <a:cubicBezTo>
                      <a:pt x="625239" y="8119110"/>
                      <a:pt x="598569" y="7964805"/>
                      <a:pt x="589044" y="7809548"/>
                    </a:cubicBezTo>
                    <a:close/>
                    <a:moveTo>
                      <a:pt x="717631" y="1321118"/>
                    </a:moveTo>
                    <a:cubicBezTo>
                      <a:pt x="649051" y="1166813"/>
                      <a:pt x="570946" y="1015365"/>
                      <a:pt x="588092" y="837248"/>
                    </a:cubicBezTo>
                    <a:cubicBezTo>
                      <a:pt x="595711" y="762000"/>
                      <a:pt x="603331" y="686753"/>
                      <a:pt x="605236" y="611505"/>
                    </a:cubicBezTo>
                    <a:cubicBezTo>
                      <a:pt x="608094" y="524828"/>
                      <a:pt x="606189" y="439103"/>
                      <a:pt x="606189" y="342900"/>
                    </a:cubicBezTo>
                    <a:cubicBezTo>
                      <a:pt x="787164" y="638175"/>
                      <a:pt x="862411" y="1061085"/>
                      <a:pt x="782401" y="1447800"/>
                    </a:cubicBezTo>
                    <a:cubicBezTo>
                      <a:pt x="779544" y="1230630"/>
                      <a:pt x="742396" y="1018223"/>
                      <a:pt x="689056" y="808673"/>
                    </a:cubicBezTo>
                    <a:cubicBezTo>
                      <a:pt x="685246" y="794385"/>
                      <a:pt x="677626" y="782003"/>
                      <a:pt x="671911" y="768668"/>
                    </a:cubicBezTo>
                    <a:cubicBezTo>
                      <a:pt x="698581" y="954405"/>
                      <a:pt x="723346" y="1136333"/>
                      <a:pt x="717631" y="1321118"/>
                    </a:cubicBezTo>
                    <a:close/>
                    <a:moveTo>
                      <a:pt x="741444" y="5047298"/>
                    </a:moveTo>
                    <a:cubicBezTo>
                      <a:pt x="724299" y="5093018"/>
                      <a:pt x="702392" y="5135880"/>
                      <a:pt x="681436" y="5179695"/>
                    </a:cubicBezTo>
                    <a:cubicBezTo>
                      <a:pt x="650004" y="5244465"/>
                      <a:pt x="602379" y="5294948"/>
                      <a:pt x="542371" y="5334953"/>
                    </a:cubicBezTo>
                    <a:cubicBezTo>
                      <a:pt x="486174" y="5372100"/>
                      <a:pt x="431881" y="5412105"/>
                      <a:pt x="376636" y="5451158"/>
                    </a:cubicBezTo>
                    <a:cubicBezTo>
                      <a:pt x="387114" y="5265420"/>
                      <a:pt x="575709" y="4864418"/>
                      <a:pt x="743349" y="4744403"/>
                    </a:cubicBezTo>
                    <a:cubicBezTo>
                      <a:pt x="677626" y="4878705"/>
                      <a:pt x="612856" y="5012055"/>
                      <a:pt x="548086" y="5144453"/>
                    </a:cubicBezTo>
                    <a:cubicBezTo>
                      <a:pt x="601426" y="5110163"/>
                      <a:pt x="627144" y="5058728"/>
                      <a:pt x="654767" y="5008245"/>
                    </a:cubicBezTo>
                    <a:cubicBezTo>
                      <a:pt x="727156" y="4874895"/>
                      <a:pt x="812881" y="4752023"/>
                      <a:pt x="935754" y="4657725"/>
                    </a:cubicBezTo>
                    <a:cubicBezTo>
                      <a:pt x="850981" y="4777740"/>
                      <a:pt x="793831" y="4911090"/>
                      <a:pt x="741444" y="5047298"/>
                    </a:cubicBezTo>
                    <a:close/>
                    <a:moveTo>
                      <a:pt x="757636" y="3782378"/>
                    </a:moveTo>
                    <a:cubicBezTo>
                      <a:pt x="718584" y="3723323"/>
                      <a:pt x="684294" y="3662363"/>
                      <a:pt x="648099" y="3601403"/>
                    </a:cubicBezTo>
                    <a:cubicBezTo>
                      <a:pt x="621429" y="3556635"/>
                      <a:pt x="595711" y="3510915"/>
                      <a:pt x="560469" y="3472815"/>
                    </a:cubicBezTo>
                    <a:cubicBezTo>
                      <a:pt x="555706" y="3475673"/>
                      <a:pt x="551896" y="3478530"/>
                      <a:pt x="547134" y="3480435"/>
                    </a:cubicBezTo>
                    <a:cubicBezTo>
                      <a:pt x="615714" y="3618548"/>
                      <a:pt x="683342" y="3756660"/>
                      <a:pt x="747159" y="3885248"/>
                    </a:cubicBezTo>
                    <a:cubicBezTo>
                      <a:pt x="590949" y="3784283"/>
                      <a:pt x="396639" y="3390900"/>
                      <a:pt x="373779" y="3169920"/>
                    </a:cubicBezTo>
                    <a:cubicBezTo>
                      <a:pt x="447121" y="3222308"/>
                      <a:pt x="520464" y="3271838"/>
                      <a:pt x="589996" y="3326130"/>
                    </a:cubicBezTo>
                    <a:cubicBezTo>
                      <a:pt x="642384" y="3367088"/>
                      <a:pt x="675721" y="3425190"/>
                      <a:pt x="702392" y="3486150"/>
                    </a:cubicBezTo>
                    <a:cubicBezTo>
                      <a:pt x="747159" y="3589020"/>
                      <a:pt x="789069" y="3691890"/>
                      <a:pt x="835742" y="3793808"/>
                    </a:cubicBezTo>
                    <a:cubicBezTo>
                      <a:pt x="859554" y="3845243"/>
                      <a:pt x="890986" y="3893820"/>
                      <a:pt x="919561" y="3944303"/>
                    </a:cubicBezTo>
                    <a:cubicBezTo>
                      <a:pt x="853839" y="3900488"/>
                      <a:pt x="799546" y="3846195"/>
                      <a:pt x="757636" y="378237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17"/>
              <p:cNvSpPr/>
              <p:nvPr/>
            </p:nvSpPr>
            <p:spPr>
              <a:xfrm>
                <a:off x="12348210" y="4230630"/>
                <a:ext cx="911710" cy="1667562"/>
              </a:xfrm>
              <a:custGeom>
                <a:avLst/>
                <a:gdLst/>
                <a:ahLst/>
                <a:cxnLst/>
                <a:rect l="l" t="t" r="r" b="b"/>
                <a:pathLst>
                  <a:path w="911710" h="1667562" extrusionOk="0">
                    <a:moveTo>
                      <a:pt x="189547" y="1651057"/>
                    </a:moveTo>
                    <a:cubicBezTo>
                      <a:pt x="341947" y="1596764"/>
                      <a:pt x="482917" y="1522469"/>
                      <a:pt x="605790" y="1415789"/>
                    </a:cubicBezTo>
                    <a:cubicBezTo>
                      <a:pt x="726757" y="1309109"/>
                      <a:pt x="819150" y="1182427"/>
                      <a:pt x="866775" y="1028122"/>
                    </a:cubicBezTo>
                    <a:cubicBezTo>
                      <a:pt x="920115" y="854767"/>
                      <a:pt x="927735" y="678554"/>
                      <a:pt x="880110" y="503294"/>
                    </a:cubicBezTo>
                    <a:cubicBezTo>
                      <a:pt x="835342" y="338512"/>
                      <a:pt x="750570" y="198494"/>
                      <a:pt x="606742" y="103244"/>
                    </a:cubicBezTo>
                    <a:cubicBezTo>
                      <a:pt x="426720" y="-16771"/>
                      <a:pt x="238125" y="-37726"/>
                      <a:pt x="43815" y="69907"/>
                    </a:cubicBezTo>
                    <a:cubicBezTo>
                      <a:pt x="31432" y="76574"/>
                      <a:pt x="21907" y="88004"/>
                      <a:pt x="0" y="106102"/>
                    </a:cubicBezTo>
                    <a:cubicBezTo>
                      <a:pt x="56197" y="97529"/>
                      <a:pt x="96202" y="89909"/>
                      <a:pt x="137160" y="84194"/>
                    </a:cubicBezTo>
                    <a:cubicBezTo>
                      <a:pt x="159067" y="81337"/>
                      <a:pt x="180975" y="80384"/>
                      <a:pt x="201930" y="82289"/>
                    </a:cubicBezTo>
                    <a:cubicBezTo>
                      <a:pt x="438150" y="107054"/>
                      <a:pt x="614363" y="251834"/>
                      <a:pt x="680085" y="481387"/>
                    </a:cubicBezTo>
                    <a:cubicBezTo>
                      <a:pt x="756285" y="749039"/>
                      <a:pt x="713422" y="1001452"/>
                      <a:pt x="567690" y="1235767"/>
                    </a:cubicBezTo>
                    <a:cubicBezTo>
                      <a:pt x="470535" y="1391024"/>
                      <a:pt x="332422" y="1505324"/>
                      <a:pt x="181927" y="1607242"/>
                    </a:cubicBezTo>
                    <a:cubicBezTo>
                      <a:pt x="156210" y="1624387"/>
                      <a:pt x="130492" y="1641532"/>
                      <a:pt x="98107" y="1662487"/>
                    </a:cubicBezTo>
                    <a:cubicBezTo>
                      <a:pt x="136207" y="1675822"/>
                      <a:pt x="163830" y="1659629"/>
                      <a:pt x="189547" y="1651057"/>
                    </a:cubicBezTo>
                    <a:close/>
                    <a:moveTo>
                      <a:pt x="823913" y="771899"/>
                    </a:moveTo>
                    <a:cubicBezTo>
                      <a:pt x="823913" y="712844"/>
                      <a:pt x="833438" y="651884"/>
                      <a:pt x="810577" y="593782"/>
                    </a:cubicBezTo>
                    <a:cubicBezTo>
                      <a:pt x="791527" y="642359"/>
                      <a:pt x="797242" y="693794"/>
                      <a:pt x="790575" y="756659"/>
                    </a:cubicBezTo>
                    <a:cubicBezTo>
                      <a:pt x="719138" y="260407"/>
                      <a:pt x="646747" y="279457"/>
                      <a:pt x="516255" y="128009"/>
                    </a:cubicBezTo>
                    <a:cubicBezTo>
                      <a:pt x="798195" y="236594"/>
                      <a:pt x="917257" y="683317"/>
                      <a:pt x="815340" y="966209"/>
                    </a:cubicBezTo>
                    <a:cubicBezTo>
                      <a:pt x="818197" y="896677"/>
                      <a:pt x="823913" y="834764"/>
                      <a:pt x="823913" y="771899"/>
                    </a:cubicBezTo>
                    <a:close/>
                    <a:moveTo>
                      <a:pt x="777240" y="833812"/>
                    </a:moveTo>
                    <a:cubicBezTo>
                      <a:pt x="776288" y="833812"/>
                      <a:pt x="774382" y="833812"/>
                      <a:pt x="773430" y="833812"/>
                    </a:cubicBezTo>
                    <a:cubicBezTo>
                      <a:pt x="773430" y="826192"/>
                      <a:pt x="773430" y="817619"/>
                      <a:pt x="773430" y="809999"/>
                    </a:cubicBezTo>
                    <a:cubicBezTo>
                      <a:pt x="775335" y="809999"/>
                      <a:pt x="777240" y="809999"/>
                      <a:pt x="779145" y="809999"/>
                    </a:cubicBezTo>
                    <a:cubicBezTo>
                      <a:pt x="778192" y="817619"/>
                      <a:pt x="778192" y="826192"/>
                      <a:pt x="777240" y="8338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17"/>
              <p:cNvSpPr/>
              <p:nvPr/>
            </p:nvSpPr>
            <p:spPr>
              <a:xfrm>
                <a:off x="12356782" y="1196340"/>
                <a:ext cx="902375" cy="1671075"/>
              </a:xfrm>
              <a:custGeom>
                <a:avLst/>
                <a:gdLst/>
                <a:ahLst/>
                <a:cxnLst/>
                <a:rect l="l" t="t" r="r" b="b"/>
                <a:pathLst>
                  <a:path w="902375" h="1671075" extrusionOk="0">
                    <a:moveTo>
                      <a:pt x="4763" y="1582103"/>
                    </a:moveTo>
                    <a:cubicBezTo>
                      <a:pt x="14288" y="1589723"/>
                      <a:pt x="23813" y="1597343"/>
                      <a:pt x="34290" y="1603058"/>
                    </a:cubicBezTo>
                    <a:cubicBezTo>
                      <a:pt x="151448" y="1671638"/>
                      <a:pt x="278130" y="1686878"/>
                      <a:pt x="407670" y="1655445"/>
                    </a:cubicBezTo>
                    <a:cubicBezTo>
                      <a:pt x="582930" y="1613535"/>
                      <a:pt x="711518" y="1504950"/>
                      <a:pt x="798195" y="1349693"/>
                    </a:cubicBezTo>
                    <a:cubicBezTo>
                      <a:pt x="887730" y="1187768"/>
                      <a:pt x="916305" y="1013460"/>
                      <a:pt x="896303" y="828675"/>
                    </a:cubicBezTo>
                    <a:cubicBezTo>
                      <a:pt x="877253" y="651510"/>
                      <a:pt x="815340" y="493395"/>
                      <a:pt x="699135" y="359093"/>
                    </a:cubicBezTo>
                    <a:cubicBezTo>
                      <a:pt x="544830" y="180975"/>
                      <a:pt x="348615" y="68580"/>
                      <a:pt x="123825" y="4763"/>
                    </a:cubicBezTo>
                    <a:cubicBezTo>
                      <a:pt x="112395" y="1905"/>
                      <a:pt x="100013" y="2857"/>
                      <a:pt x="72390" y="0"/>
                    </a:cubicBezTo>
                    <a:cubicBezTo>
                      <a:pt x="96203" y="16192"/>
                      <a:pt x="105728" y="22860"/>
                      <a:pt x="115253" y="28575"/>
                    </a:cubicBezTo>
                    <a:cubicBezTo>
                      <a:pt x="241935" y="103823"/>
                      <a:pt x="357188" y="192405"/>
                      <a:pt x="455295" y="301943"/>
                    </a:cubicBezTo>
                    <a:cubicBezTo>
                      <a:pt x="688657" y="562927"/>
                      <a:pt x="766763" y="865823"/>
                      <a:pt x="666750" y="1203008"/>
                    </a:cubicBezTo>
                    <a:cubicBezTo>
                      <a:pt x="572453" y="1520190"/>
                      <a:pt x="270510" y="1635443"/>
                      <a:pt x="42863" y="1573530"/>
                    </a:cubicBezTo>
                    <a:cubicBezTo>
                      <a:pt x="29528" y="1569720"/>
                      <a:pt x="15240" y="1568768"/>
                      <a:pt x="0" y="1565910"/>
                    </a:cubicBezTo>
                    <a:cubicBezTo>
                      <a:pt x="1905" y="1574483"/>
                      <a:pt x="1905" y="1580198"/>
                      <a:pt x="4763" y="1582103"/>
                    </a:cubicBezTo>
                    <a:close/>
                    <a:moveTo>
                      <a:pt x="487680" y="1560195"/>
                    </a:moveTo>
                    <a:cubicBezTo>
                      <a:pt x="537210" y="1508760"/>
                      <a:pt x="581978" y="1469708"/>
                      <a:pt x="617220" y="1423988"/>
                    </a:cubicBezTo>
                    <a:cubicBezTo>
                      <a:pt x="652463" y="1378268"/>
                      <a:pt x="682943" y="1326833"/>
                      <a:pt x="704850" y="1274445"/>
                    </a:cubicBezTo>
                    <a:cubicBezTo>
                      <a:pt x="728663" y="1219200"/>
                      <a:pt x="742950" y="1159193"/>
                      <a:pt x="754380" y="1100138"/>
                    </a:cubicBezTo>
                    <a:cubicBezTo>
                      <a:pt x="765810" y="1043940"/>
                      <a:pt x="767715" y="984885"/>
                      <a:pt x="781050" y="926783"/>
                    </a:cubicBezTo>
                    <a:cubicBezTo>
                      <a:pt x="784860" y="978218"/>
                      <a:pt x="788670" y="1029652"/>
                      <a:pt x="794385" y="1092518"/>
                    </a:cubicBezTo>
                    <a:cubicBezTo>
                      <a:pt x="828675" y="1045845"/>
                      <a:pt x="812482" y="1002983"/>
                      <a:pt x="815340" y="963930"/>
                    </a:cubicBezTo>
                    <a:cubicBezTo>
                      <a:pt x="818198" y="920115"/>
                      <a:pt x="817245" y="876300"/>
                      <a:pt x="815340" y="832485"/>
                    </a:cubicBezTo>
                    <a:cubicBezTo>
                      <a:pt x="813435" y="791527"/>
                      <a:pt x="807720" y="750570"/>
                      <a:pt x="802957" y="710565"/>
                    </a:cubicBezTo>
                    <a:cubicBezTo>
                      <a:pt x="902970" y="1004888"/>
                      <a:pt x="795338" y="1418273"/>
                      <a:pt x="487680" y="1560195"/>
                    </a:cubicBezTo>
                    <a:close/>
                    <a:moveTo>
                      <a:pt x="766763" y="857250"/>
                    </a:moveTo>
                    <a:cubicBezTo>
                      <a:pt x="764857" y="853440"/>
                      <a:pt x="762953" y="849630"/>
                      <a:pt x="762000" y="846773"/>
                    </a:cubicBezTo>
                    <a:cubicBezTo>
                      <a:pt x="762000" y="842010"/>
                      <a:pt x="763905" y="838200"/>
                      <a:pt x="765810" y="833438"/>
                    </a:cubicBezTo>
                    <a:cubicBezTo>
                      <a:pt x="766763" y="833438"/>
                      <a:pt x="768668" y="833438"/>
                      <a:pt x="769620" y="834390"/>
                    </a:cubicBezTo>
                    <a:cubicBezTo>
                      <a:pt x="768668" y="842010"/>
                      <a:pt x="767715" y="849630"/>
                      <a:pt x="766763" y="85725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17"/>
              <p:cNvSpPr/>
              <p:nvPr/>
            </p:nvSpPr>
            <p:spPr>
              <a:xfrm>
                <a:off x="11052418" y="2586037"/>
                <a:ext cx="822399" cy="893445"/>
              </a:xfrm>
              <a:custGeom>
                <a:avLst/>
                <a:gdLst/>
                <a:ahLst/>
                <a:cxnLst/>
                <a:rect l="l" t="t" r="r" b="b"/>
                <a:pathLst>
                  <a:path w="822399" h="893445" extrusionOk="0">
                    <a:moveTo>
                      <a:pt x="811921" y="862965"/>
                    </a:moveTo>
                    <a:cubicBezTo>
                      <a:pt x="749057" y="770572"/>
                      <a:pt x="685239" y="678180"/>
                      <a:pt x="621421" y="586740"/>
                    </a:cubicBezTo>
                    <a:cubicBezTo>
                      <a:pt x="563319" y="503872"/>
                      <a:pt x="489024" y="439103"/>
                      <a:pt x="399489" y="390525"/>
                    </a:cubicBezTo>
                    <a:cubicBezTo>
                      <a:pt x="310907" y="341947"/>
                      <a:pt x="234707" y="278130"/>
                      <a:pt x="172794" y="198120"/>
                    </a:cubicBezTo>
                    <a:cubicBezTo>
                      <a:pt x="131837" y="143828"/>
                      <a:pt x="90879" y="89535"/>
                      <a:pt x="49921" y="35242"/>
                    </a:cubicBezTo>
                    <a:cubicBezTo>
                      <a:pt x="40396" y="22860"/>
                      <a:pt x="28014" y="14288"/>
                      <a:pt x="12774" y="0"/>
                    </a:cubicBezTo>
                    <a:cubicBezTo>
                      <a:pt x="-4371" y="35242"/>
                      <a:pt x="-561" y="64770"/>
                      <a:pt x="3249" y="92392"/>
                    </a:cubicBezTo>
                    <a:cubicBezTo>
                      <a:pt x="20394" y="203835"/>
                      <a:pt x="56589" y="310515"/>
                      <a:pt x="122312" y="402908"/>
                    </a:cubicBezTo>
                    <a:cubicBezTo>
                      <a:pt x="275664" y="620078"/>
                      <a:pt x="486167" y="763905"/>
                      <a:pt x="727149" y="868680"/>
                    </a:cubicBezTo>
                    <a:cubicBezTo>
                      <a:pt x="754771" y="881063"/>
                      <a:pt x="786204" y="884872"/>
                      <a:pt x="822399" y="893445"/>
                    </a:cubicBezTo>
                    <a:cubicBezTo>
                      <a:pt x="815732" y="876300"/>
                      <a:pt x="815732" y="868680"/>
                      <a:pt x="811921" y="862965"/>
                    </a:cubicBezTo>
                    <a:close/>
                    <a:moveTo>
                      <a:pt x="316621" y="467678"/>
                    </a:moveTo>
                    <a:cubicBezTo>
                      <a:pt x="327099" y="496253"/>
                      <a:pt x="351864" y="514350"/>
                      <a:pt x="370914" y="536258"/>
                    </a:cubicBezTo>
                    <a:cubicBezTo>
                      <a:pt x="392821" y="559118"/>
                      <a:pt x="413777" y="582930"/>
                      <a:pt x="436637" y="604838"/>
                    </a:cubicBezTo>
                    <a:cubicBezTo>
                      <a:pt x="457592" y="625793"/>
                      <a:pt x="480452" y="646747"/>
                      <a:pt x="497596" y="671513"/>
                    </a:cubicBezTo>
                    <a:cubicBezTo>
                      <a:pt x="315669" y="557213"/>
                      <a:pt x="168032" y="414338"/>
                      <a:pt x="91832" y="199072"/>
                    </a:cubicBezTo>
                    <a:cubicBezTo>
                      <a:pt x="104214" y="205740"/>
                      <a:pt x="108977" y="206692"/>
                      <a:pt x="111834" y="209550"/>
                    </a:cubicBezTo>
                    <a:cubicBezTo>
                      <a:pt x="192796" y="319088"/>
                      <a:pt x="295667" y="401955"/>
                      <a:pt x="415682" y="466725"/>
                    </a:cubicBezTo>
                    <a:cubicBezTo>
                      <a:pt x="480452" y="501967"/>
                      <a:pt x="524267" y="562928"/>
                      <a:pt x="565224" y="625793"/>
                    </a:cubicBezTo>
                    <a:cubicBezTo>
                      <a:pt x="483309" y="571500"/>
                      <a:pt x="412824" y="502920"/>
                      <a:pt x="316621" y="46767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17"/>
              <p:cNvSpPr/>
              <p:nvPr/>
            </p:nvSpPr>
            <p:spPr>
              <a:xfrm>
                <a:off x="11051570" y="3622357"/>
                <a:ext cx="821342" cy="886777"/>
              </a:xfrm>
              <a:custGeom>
                <a:avLst/>
                <a:gdLst/>
                <a:ahLst/>
                <a:cxnLst/>
                <a:rect l="l" t="t" r="r" b="b"/>
                <a:pathLst>
                  <a:path w="821342" h="886777" extrusionOk="0">
                    <a:moveTo>
                      <a:pt x="783242" y="4763"/>
                    </a:moveTo>
                    <a:cubicBezTo>
                      <a:pt x="713710" y="34290"/>
                      <a:pt x="642272" y="59055"/>
                      <a:pt x="577502" y="95250"/>
                    </a:cubicBezTo>
                    <a:cubicBezTo>
                      <a:pt x="401290" y="192405"/>
                      <a:pt x="245080" y="313373"/>
                      <a:pt x="127922" y="480060"/>
                    </a:cubicBezTo>
                    <a:cubicBezTo>
                      <a:pt x="61247" y="575310"/>
                      <a:pt x="23147" y="681990"/>
                      <a:pt x="5050" y="796290"/>
                    </a:cubicBezTo>
                    <a:cubicBezTo>
                      <a:pt x="287" y="824865"/>
                      <a:pt x="-7333" y="858203"/>
                      <a:pt x="16480" y="886778"/>
                    </a:cubicBezTo>
                    <a:cubicBezTo>
                      <a:pt x="48865" y="872490"/>
                      <a:pt x="58390" y="843915"/>
                      <a:pt x="74582" y="821055"/>
                    </a:cubicBezTo>
                    <a:cubicBezTo>
                      <a:pt x="172690" y="682943"/>
                      <a:pt x="281275" y="558165"/>
                      <a:pt x="435580" y="479108"/>
                    </a:cubicBezTo>
                    <a:cubicBezTo>
                      <a:pt x="500350" y="445770"/>
                      <a:pt x="554642" y="395288"/>
                      <a:pt x="597505" y="334328"/>
                    </a:cubicBezTo>
                    <a:cubicBezTo>
                      <a:pt x="669894" y="230505"/>
                      <a:pt x="743237" y="127635"/>
                      <a:pt x="815627" y="24765"/>
                    </a:cubicBezTo>
                    <a:cubicBezTo>
                      <a:pt x="819437" y="20003"/>
                      <a:pt x="818485" y="11430"/>
                      <a:pt x="821342" y="0"/>
                    </a:cubicBezTo>
                    <a:cubicBezTo>
                      <a:pt x="806102" y="953"/>
                      <a:pt x="793719" y="0"/>
                      <a:pt x="783242" y="4763"/>
                    </a:cubicBezTo>
                    <a:close/>
                    <a:moveTo>
                      <a:pt x="492730" y="229553"/>
                    </a:moveTo>
                    <a:cubicBezTo>
                      <a:pt x="425102" y="299085"/>
                      <a:pt x="358427" y="367665"/>
                      <a:pt x="290800" y="437198"/>
                    </a:cubicBezTo>
                    <a:cubicBezTo>
                      <a:pt x="402242" y="391478"/>
                      <a:pt x="491777" y="317183"/>
                      <a:pt x="582265" y="242888"/>
                    </a:cubicBezTo>
                    <a:cubicBezTo>
                      <a:pt x="528925" y="334328"/>
                      <a:pt x="455582" y="405765"/>
                      <a:pt x="362237" y="456248"/>
                    </a:cubicBezTo>
                    <a:cubicBezTo>
                      <a:pt x="277465" y="501968"/>
                      <a:pt x="206980" y="562928"/>
                      <a:pt x="146972" y="639128"/>
                    </a:cubicBezTo>
                    <a:cubicBezTo>
                      <a:pt x="133637" y="655320"/>
                      <a:pt x="119350" y="670560"/>
                      <a:pt x="105062" y="686753"/>
                    </a:cubicBezTo>
                    <a:cubicBezTo>
                      <a:pt x="168880" y="478155"/>
                      <a:pt x="311755" y="338138"/>
                      <a:pt x="492730" y="2295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76" name="Google Shape;376;p17"/>
          <p:cNvSpPr txBox="1">
            <a:spLocks noGrp="1"/>
          </p:cNvSpPr>
          <p:nvPr>
            <p:ph type="title"/>
          </p:nvPr>
        </p:nvSpPr>
        <p:spPr>
          <a:xfrm>
            <a:off x="948600" y="1066613"/>
            <a:ext cx="3519600" cy="18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7"/>
          <p:cNvSpPr txBox="1">
            <a:spLocks noGrp="1"/>
          </p:cNvSpPr>
          <p:nvPr>
            <p:ph type="subTitle" idx="1"/>
          </p:nvPr>
        </p:nvSpPr>
        <p:spPr>
          <a:xfrm>
            <a:off x="948600" y="2960588"/>
            <a:ext cx="35196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17"/>
          <p:cNvSpPr>
            <a:spLocks noGrp="1"/>
          </p:cNvSpPr>
          <p:nvPr>
            <p:ph type="pic" idx="2"/>
          </p:nvPr>
        </p:nvSpPr>
        <p:spPr>
          <a:xfrm>
            <a:off x="5078412" y="925796"/>
            <a:ext cx="2823600" cy="32919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21"/>
          <p:cNvPicPr preferRelativeResize="0"/>
          <p:nvPr/>
        </p:nvPicPr>
        <p:blipFill rotWithShape="1">
          <a:blip r:embed="rId2">
            <a:alphaModFix amt="25000"/>
          </a:blip>
          <a:srcRect l="18916" b="18916"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9" name="Google Shape;449;p21"/>
          <p:cNvGrpSpPr/>
          <p:nvPr/>
        </p:nvGrpSpPr>
        <p:grpSpPr>
          <a:xfrm>
            <a:off x="195759" y="1360615"/>
            <a:ext cx="8752483" cy="3568106"/>
            <a:chOff x="195759" y="1360615"/>
            <a:chExt cx="8752483" cy="3568106"/>
          </a:xfrm>
        </p:grpSpPr>
        <p:grpSp>
          <p:nvGrpSpPr>
            <p:cNvPr id="450" name="Google Shape;450;p21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451" name="Google Shape;451;p21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21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21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21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21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6" name="Google Shape;456;p21"/>
            <p:cNvGrpSpPr/>
            <p:nvPr/>
          </p:nvGrpSpPr>
          <p:grpSpPr>
            <a:xfrm>
              <a:off x="7701374" y="3678019"/>
              <a:ext cx="1246867" cy="1250702"/>
              <a:chOff x="11988062" y="9539178"/>
              <a:chExt cx="3718662" cy="3730099"/>
            </a:xfrm>
          </p:grpSpPr>
          <p:sp>
            <p:nvSpPr>
              <p:cNvPr id="457" name="Google Shape;457;p21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21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21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21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21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2" name="Google Shape;462;p21"/>
            <p:cNvGrpSpPr/>
            <p:nvPr/>
          </p:nvGrpSpPr>
          <p:grpSpPr>
            <a:xfrm flipH="1">
              <a:off x="368096" y="1360615"/>
              <a:ext cx="483008" cy="2422270"/>
              <a:chOff x="-4024550" y="-761205"/>
              <a:chExt cx="1719500" cy="8623245"/>
            </a:xfrm>
          </p:grpSpPr>
          <p:sp>
            <p:nvSpPr>
              <p:cNvPr id="463" name="Google Shape;463;p21"/>
              <p:cNvSpPr/>
              <p:nvPr/>
            </p:nvSpPr>
            <p:spPr>
              <a:xfrm>
                <a:off x="-4024550" y="1211580"/>
                <a:ext cx="1719500" cy="4665344"/>
              </a:xfrm>
              <a:custGeom>
                <a:avLst/>
                <a:gdLst/>
                <a:ahLst/>
                <a:cxnLst/>
                <a:rect l="l" t="t" r="r" b="b"/>
                <a:pathLst>
                  <a:path w="1719500" h="4665344" extrusionOk="0">
                    <a:moveTo>
                      <a:pt x="205025" y="2336483"/>
                    </a:moveTo>
                    <a:cubicBezTo>
                      <a:pt x="228838" y="2349818"/>
                      <a:pt x="244078" y="2359343"/>
                      <a:pt x="260270" y="2367915"/>
                    </a:cubicBezTo>
                    <a:cubicBezTo>
                      <a:pt x="408861" y="2443163"/>
                      <a:pt x="552688" y="2526030"/>
                      <a:pt x="686038" y="2626043"/>
                    </a:cubicBezTo>
                    <a:cubicBezTo>
                      <a:pt x="919400" y="2802255"/>
                      <a:pt x="1133713" y="2998470"/>
                      <a:pt x="1296590" y="3243263"/>
                    </a:cubicBezTo>
                    <a:cubicBezTo>
                      <a:pt x="1488043" y="3529965"/>
                      <a:pt x="1615678" y="3843338"/>
                      <a:pt x="1675686" y="4184333"/>
                    </a:cubicBezTo>
                    <a:cubicBezTo>
                      <a:pt x="1700450" y="4326255"/>
                      <a:pt x="1715690" y="4469130"/>
                      <a:pt x="1719500" y="4613910"/>
                    </a:cubicBezTo>
                    <a:cubicBezTo>
                      <a:pt x="1719500" y="4627245"/>
                      <a:pt x="1719500" y="4641533"/>
                      <a:pt x="1719500" y="4665345"/>
                    </a:cubicBezTo>
                    <a:cubicBezTo>
                      <a:pt x="1702356" y="4653915"/>
                      <a:pt x="1689973" y="4649153"/>
                      <a:pt x="1683306" y="4639628"/>
                    </a:cubicBezTo>
                    <a:cubicBezTo>
                      <a:pt x="1600438" y="4531995"/>
                      <a:pt x="1533763" y="4412933"/>
                      <a:pt x="1473756" y="4291013"/>
                    </a:cubicBezTo>
                    <a:cubicBezTo>
                      <a:pt x="1423273" y="4188143"/>
                      <a:pt x="1401365" y="4076700"/>
                      <a:pt x="1383268" y="3964305"/>
                    </a:cubicBezTo>
                    <a:cubicBezTo>
                      <a:pt x="1366123" y="3851910"/>
                      <a:pt x="1352788" y="3739515"/>
                      <a:pt x="1334690" y="3627120"/>
                    </a:cubicBezTo>
                    <a:cubicBezTo>
                      <a:pt x="1308020" y="3460433"/>
                      <a:pt x="1245156" y="3308985"/>
                      <a:pt x="1139428" y="3174683"/>
                    </a:cubicBezTo>
                    <a:cubicBezTo>
                      <a:pt x="942261" y="2923223"/>
                      <a:pt x="708898" y="2713673"/>
                      <a:pt x="438388" y="2543175"/>
                    </a:cubicBezTo>
                    <a:cubicBezTo>
                      <a:pt x="358378" y="2492693"/>
                      <a:pt x="276463" y="2447925"/>
                      <a:pt x="197406" y="2412683"/>
                    </a:cubicBezTo>
                    <a:cubicBezTo>
                      <a:pt x="158353" y="2423160"/>
                      <a:pt x="126920" y="2436495"/>
                      <a:pt x="94536" y="2438400"/>
                    </a:cubicBezTo>
                    <a:cubicBezTo>
                      <a:pt x="43100" y="2442210"/>
                      <a:pt x="10715" y="2412683"/>
                      <a:pt x="2143" y="2362200"/>
                    </a:cubicBezTo>
                    <a:cubicBezTo>
                      <a:pt x="-714" y="2343150"/>
                      <a:pt x="-714" y="2323148"/>
                      <a:pt x="2143" y="2304098"/>
                    </a:cubicBezTo>
                    <a:cubicBezTo>
                      <a:pt x="9763" y="2256473"/>
                      <a:pt x="38338" y="2229803"/>
                      <a:pt x="85963" y="2228850"/>
                    </a:cubicBezTo>
                    <a:cubicBezTo>
                      <a:pt x="105013" y="2227898"/>
                      <a:pt x="127873" y="2227898"/>
                      <a:pt x="143113" y="2236470"/>
                    </a:cubicBezTo>
                    <a:cubicBezTo>
                      <a:pt x="183118" y="2259330"/>
                      <a:pt x="215503" y="2246948"/>
                      <a:pt x="251698" y="2228850"/>
                    </a:cubicBezTo>
                    <a:cubicBezTo>
                      <a:pt x="490775" y="2106930"/>
                      <a:pt x="704136" y="1949767"/>
                      <a:pt x="896540" y="1763078"/>
                    </a:cubicBezTo>
                    <a:cubicBezTo>
                      <a:pt x="993695" y="1668780"/>
                      <a:pt x="1082278" y="1565910"/>
                      <a:pt x="1165145" y="1457325"/>
                    </a:cubicBezTo>
                    <a:cubicBezTo>
                      <a:pt x="1256586" y="1337310"/>
                      <a:pt x="1305163" y="1200150"/>
                      <a:pt x="1330881" y="1054418"/>
                    </a:cubicBezTo>
                    <a:cubicBezTo>
                      <a:pt x="1351836" y="940118"/>
                      <a:pt x="1363265" y="824865"/>
                      <a:pt x="1380411" y="709612"/>
                    </a:cubicBezTo>
                    <a:cubicBezTo>
                      <a:pt x="1405175" y="546735"/>
                      <a:pt x="1450895" y="392430"/>
                      <a:pt x="1539478" y="250508"/>
                    </a:cubicBezTo>
                    <a:cubicBezTo>
                      <a:pt x="1590913" y="168593"/>
                      <a:pt x="1636633" y="83820"/>
                      <a:pt x="1704261" y="0"/>
                    </a:cubicBezTo>
                    <a:cubicBezTo>
                      <a:pt x="1710928" y="17145"/>
                      <a:pt x="1718548" y="27622"/>
                      <a:pt x="1717595" y="37147"/>
                    </a:cubicBezTo>
                    <a:cubicBezTo>
                      <a:pt x="1707118" y="473393"/>
                      <a:pt x="1606153" y="885825"/>
                      <a:pt x="1391840" y="1268730"/>
                    </a:cubicBezTo>
                    <a:cubicBezTo>
                      <a:pt x="1246108" y="1529715"/>
                      <a:pt x="1047988" y="1743075"/>
                      <a:pt x="822245" y="1933575"/>
                    </a:cubicBezTo>
                    <a:cubicBezTo>
                      <a:pt x="649843" y="2079308"/>
                      <a:pt x="460295" y="2199323"/>
                      <a:pt x="259318" y="2300288"/>
                    </a:cubicBezTo>
                    <a:cubicBezTo>
                      <a:pt x="245031" y="2311718"/>
                      <a:pt x="229790" y="2322195"/>
                      <a:pt x="205025" y="2336483"/>
                    </a:cubicBezTo>
                    <a:close/>
                    <a:moveTo>
                      <a:pt x="1437561" y="942975"/>
                    </a:moveTo>
                    <a:cubicBezTo>
                      <a:pt x="1432798" y="950595"/>
                      <a:pt x="1428036" y="958215"/>
                      <a:pt x="1423273" y="965835"/>
                    </a:cubicBezTo>
                    <a:cubicBezTo>
                      <a:pt x="1426131" y="966787"/>
                      <a:pt x="1429940" y="968693"/>
                      <a:pt x="1432798" y="969645"/>
                    </a:cubicBezTo>
                    <a:cubicBezTo>
                      <a:pt x="1434703" y="960120"/>
                      <a:pt x="1435656" y="950595"/>
                      <a:pt x="1437561" y="942975"/>
                    </a:cubicBezTo>
                    <a:cubicBezTo>
                      <a:pt x="1445181" y="928687"/>
                      <a:pt x="1456611" y="916305"/>
                      <a:pt x="1462325" y="901065"/>
                    </a:cubicBezTo>
                    <a:cubicBezTo>
                      <a:pt x="1533763" y="711518"/>
                      <a:pt x="1583293" y="517208"/>
                      <a:pt x="1609963" y="313372"/>
                    </a:cubicBezTo>
                    <a:cubicBezTo>
                      <a:pt x="1514713" y="397193"/>
                      <a:pt x="1435656" y="759143"/>
                      <a:pt x="1437561" y="942975"/>
                    </a:cubicBezTo>
                    <a:close/>
                    <a:moveTo>
                      <a:pt x="1606153" y="4343400"/>
                    </a:moveTo>
                    <a:cubicBezTo>
                      <a:pt x="1576625" y="4115753"/>
                      <a:pt x="1520428" y="3907155"/>
                      <a:pt x="1429940" y="3694748"/>
                    </a:cubicBezTo>
                    <a:cubicBezTo>
                      <a:pt x="1448990" y="4001453"/>
                      <a:pt x="1510903" y="4234815"/>
                      <a:pt x="1606153" y="434340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21"/>
              <p:cNvSpPr/>
              <p:nvPr/>
            </p:nvSpPr>
            <p:spPr>
              <a:xfrm>
                <a:off x="-3835841" y="4131944"/>
                <a:ext cx="1053589" cy="3730096"/>
              </a:xfrm>
              <a:custGeom>
                <a:avLst/>
                <a:gdLst/>
                <a:ahLst/>
                <a:cxnLst/>
                <a:rect l="l" t="t" r="r" b="b"/>
                <a:pathLst>
                  <a:path w="1053589" h="3730096" extrusionOk="0">
                    <a:moveTo>
                      <a:pt x="293494" y="1996440"/>
                    </a:moveTo>
                    <a:cubicBezTo>
                      <a:pt x="254442" y="2174558"/>
                      <a:pt x="214437" y="2352675"/>
                      <a:pt x="177290" y="2530793"/>
                    </a:cubicBezTo>
                    <a:cubicBezTo>
                      <a:pt x="141094" y="2704148"/>
                      <a:pt x="144904" y="2876550"/>
                      <a:pt x="202054" y="3047048"/>
                    </a:cubicBezTo>
                    <a:cubicBezTo>
                      <a:pt x="241107" y="3163253"/>
                      <a:pt x="314449" y="3248978"/>
                      <a:pt x="416367" y="3311843"/>
                    </a:cubicBezTo>
                    <a:cubicBezTo>
                      <a:pt x="497329" y="3361373"/>
                      <a:pt x="584007" y="3397568"/>
                      <a:pt x="680210" y="3407093"/>
                    </a:cubicBezTo>
                    <a:cubicBezTo>
                      <a:pt x="744027" y="3413760"/>
                      <a:pt x="796415" y="3441383"/>
                      <a:pt x="841182" y="3485198"/>
                    </a:cubicBezTo>
                    <a:cubicBezTo>
                      <a:pt x="908810" y="3550920"/>
                      <a:pt x="974532" y="3618548"/>
                      <a:pt x="1040254" y="3685223"/>
                    </a:cubicBezTo>
                    <a:cubicBezTo>
                      <a:pt x="1045969" y="3690938"/>
                      <a:pt x="1048827" y="3698558"/>
                      <a:pt x="1053590" y="3708083"/>
                    </a:cubicBezTo>
                    <a:cubicBezTo>
                      <a:pt x="1008822" y="3734753"/>
                      <a:pt x="961197" y="3730943"/>
                      <a:pt x="915477" y="3728085"/>
                    </a:cubicBezTo>
                    <a:cubicBezTo>
                      <a:pt x="635442" y="3711893"/>
                      <a:pt x="423035" y="3577590"/>
                      <a:pt x="263015" y="3351848"/>
                    </a:cubicBezTo>
                    <a:cubicBezTo>
                      <a:pt x="190624" y="3248978"/>
                      <a:pt x="135379" y="3137535"/>
                      <a:pt x="102042" y="3016568"/>
                    </a:cubicBezTo>
                    <a:cubicBezTo>
                      <a:pt x="62037" y="2869883"/>
                      <a:pt x="57274" y="2721293"/>
                      <a:pt x="87754" y="2572703"/>
                    </a:cubicBezTo>
                    <a:cubicBezTo>
                      <a:pt x="122997" y="2402205"/>
                      <a:pt x="164907" y="2232660"/>
                      <a:pt x="203007" y="2063115"/>
                    </a:cubicBezTo>
                    <a:cubicBezTo>
                      <a:pt x="210627" y="2028825"/>
                      <a:pt x="213485" y="1992630"/>
                      <a:pt x="218247" y="1958340"/>
                    </a:cubicBezTo>
                    <a:cubicBezTo>
                      <a:pt x="193482" y="1939290"/>
                      <a:pt x="173479" y="1925003"/>
                      <a:pt x="154429" y="1909763"/>
                    </a:cubicBezTo>
                    <a:cubicBezTo>
                      <a:pt x="76324" y="1846898"/>
                      <a:pt x="24890" y="1767840"/>
                      <a:pt x="4887" y="1667828"/>
                    </a:cubicBezTo>
                    <a:cubicBezTo>
                      <a:pt x="-5590" y="1617345"/>
                      <a:pt x="1077" y="1567815"/>
                      <a:pt x="22032" y="1522095"/>
                    </a:cubicBezTo>
                    <a:cubicBezTo>
                      <a:pt x="56322" y="1445895"/>
                      <a:pt x="125854" y="1428750"/>
                      <a:pt x="191577" y="1481138"/>
                    </a:cubicBezTo>
                    <a:cubicBezTo>
                      <a:pt x="222057" y="1505903"/>
                      <a:pt x="243965" y="1537335"/>
                      <a:pt x="259204" y="1574483"/>
                    </a:cubicBezTo>
                    <a:cubicBezTo>
                      <a:pt x="288732" y="1644968"/>
                      <a:pt x="301115" y="1717358"/>
                      <a:pt x="303019" y="1792605"/>
                    </a:cubicBezTo>
                    <a:cubicBezTo>
                      <a:pt x="303972" y="1825943"/>
                      <a:pt x="303019" y="1858328"/>
                      <a:pt x="303019" y="1887855"/>
                    </a:cubicBezTo>
                    <a:cubicBezTo>
                      <a:pt x="426844" y="1971675"/>
                      <a:pt x="659254" y="1911668"/>
                      <a:pt x="743074" y="1764030"/>
                    </a:cubicBezTo>
                    <a:cubicBezTo>
                      <a:pt x="819274" y="1630680"/>
                      <a:pt x="844040" y="1487805"/>
                      <a:pt x="824037" y="1339215"/>
                    </a:cubicBezTo>
                    <a:cubicBezTo>
                      <a:pt x="804987" y="1202055"/>
                      <a:pt x="760219" y="1070610"/>
                      <a:pt x="689735" y="948690"/>
                    </a:cubicBezTo>
                    <a:cubicBezTo>
                      <a:pt x="635442" y="855345"/>
                      <a:pt x="562099" y="782955"/>
                      <a:pt x="478279" y="717233"/>
                    </a:cubicBezTo>
                    <a:cubicBezTo>
                      <a:pt x="408747" y="661988"/>
                      <a:pt x="339215" y="607695"/>
                      <a:pt x="281112" y="539115"/>
                    </a:cubicBezTo>
                    <a:cubicBezTo>
                      <a:pt x="227772" y="476250"/>
                      <a:pt x="194435" y="403860"/>
                      <a:pt x="181099" y="322898"/>
                    </a:cubicBezTo>
                    <a:cubicBezTo>
                      <a:pt x="165860" y="223838"/>
                      <a:pt x="142999" y="127635"/>
                      <a:pt x="99185" y="37148"/>
                    </a:cubicBezTo>
                    <a:cubicBezTo>
                      <a:pt x="95374" y="28575"/>
                      <a:pt x="96327" y="17145"/>
                      <a:pt x="93469" y="0"/>
                    </a:cubicBezTo>
                    <a:cubicBezTo>
                      <a:pt x="132522" y="15240"/>
                      <a:pt x="155382" y="39053"/>
                      <a:pt x="179194" y="60960"/>
                    </a:cubicBezTo>
                    <a:cubicBezTo>
                      <a:pt x="375410" y="240030"/>
                      <a:pt x="531619" y="450533"/>
                      <a:pt x="668779" y="677228"/>
                    </a:cubicBezTo>
                    <a:cubicBezTo>
                      <a:pt x="753552" y="817245"/>
                      <a:pt x="824990" y="963930"/>
                      <a:pt x="868804" y="1122998"/>
                    </a:cubicBezTo>
                    <a:cubicBezTo>
                      <a:pt x="911667" y="1279208"/>
                      <a:pt x="937385" y="1437323"/>
                      <a:pt x="899285" y="1598295"/>
                    </a:cubicBezTo>
                    <a:cubicBezTo>
                      <a:pt x="873567" y="1710690"/>
                      <a:pt x="832610" y="1816418"/>
                      <a:pt x="744027" y="1895475"/>
                    </a:cubicBezTo>
                    <a:cubicBezTo>
                      <a:pt x="669732" y="1962150"/>
                      <a:pt x="582102" y="2002155"/>
                      <a:pt x="481137" y="2004060"/>
                    </a:cubicBezTo>
                    <a:cubicBezTo>
                      <a:pt x="423035" y="2005013"/>
                      <a:pt x="362074" y="1999298"/>
                      <a:pt x="293494" y="1996440"/>
                    </a:cubicBezTo>
                    <a:close/>
                    <a:moveTo>
                      <a:pt x="903094" y="3651885"/>
                    </a:moveTo>
                    <a:cubicBezTo>
                      <a:pt x="866899" y="3614738"/>
                      <a:pt x="835467" y="3581400"/>
                      <a:pt x="803082" y="3549015"/>
                    </a:cubicBezTo>
                    <a:cubicBezTo>
                      <a:pt x="791652" y="3537585"/>
                      <a:pt x="780222" y="3525203"/>
                      <a:pt x="765935" y="3515678"/>
                    </a:cubicBezTo>
                    <a:cubicBezTo>
                      <a:pt x="747837" y="3504248"/>
                      <a:pt x="727835" y="3490913"/>
                      <a:pt x="706879" y="3487103"/>
                    </a:cubicBezTo>
                    <a:cubicBezTo>
                      <a:pt x="621154" y="3469958"/>
                      <a:pt x="535429" y="3450908"/>
                      <a:pt x="452562" y="3419475"/>
                    </a:cubicBezTo>
                    <a:cubicBezTo>
                      <a:pt x="450657" y="3418523"/>
                      <a:pt x="447799" y="3421380"/>
                      <a:pt x="444942" y="3423285"/>
                    </a:cubicBezTo>
                    <a:cubicBezTo>
                      <a:pt x="530667" y="3542348"/>
                      <a:pt x="701165" y="3629978"/>
                      <a:pt x="903094" y="3651885"/>
                    </a:cubicBezTo>
                    <a:close/>
                    <a:moveTo>
                      <a:pt x="228724" y="1854518"/>
                    </a:moveTo>
                    <a:cubicBezTo>
                      <a:pt x="236344" y="1777365"/>
                      <a:pt x="233487" y="1708785"/>
                      <a:pt x="211579" y="1643063"/>
                    </a:cubicBezTo>
                    <a:cubicBezTo>
                      <a:pt x="200149" y="1607820"/>
                      <a:pt x="179194" y="1574483"/>
                      <a:pt x="160144" y="1541145"/>
                    </a:cubicBezTo>
                    <a:cubicBezTo>
                      <a:pt x="149667" y="1524000"/>
                      <a:pt x="129665" y="1511618"/>
                      <a:pt x="110615" y="1523048"/>
                    </a:cubicBezTo>
                    <a:cubicBezTo>
                      <a:pt x="98232" y="1529715"/>
                      <a:pt x="88707" y="1547813"/>
                      <a:pt x="85849" y="1562100"/>
                    </a:cubicBezTo>
                    <a:cubicBezTo>
                      <a:pt x="62037" y="1674495"/>
                      <a:pt x="110615" y="1776413"/>
                      <a:pt x="228724" y="1854518"/>
                    </a:cubicBezTo>
                    <a:close/>
                    <a:moveTo>
                      <a:pt x="236344" y="227648"/>
                    </a:moveTo>
                    <a:cubicBezTo>
                      <a:pt x="243965" y="258128"/>
                      <a:pt x="249679" y="281940"/>
                      <a:pt x="254442" y="304800"/>
                    </a:cubicBezTo>
                    <a:cubicBezTo>
                      <a:pt x="276349" y="402908"/>
                      <a:pt x="327785" y="481965"/>
                      <a:pt x="403985" y="546735"/>
                    </a:cubicBezTo>
                    <a:cubicBezTo>
                      <a:pt x="447799" y="584835"/>
                      <a:pt x="491615" y="622935"/>
                      <a:pt x="536382" y="660083"/>
                    </a:cubicBezTo>
                    <a:cubicBezTo>
                      <a:pt x="546860" y="668655"/>
                      <a:pt x="559242" y="675323"/>
                      <a:pt x="582102" y="689610"/>
                    </a:cubicBezTo>
                    <a:cubicBezTo>
                      <a:pt x="470660" y="501968"/>
                      <a:pt x="323974" y="306705"/>
                      <a:pt x="236344" y="22764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21"/>
              <p:cNvSpPr/>
              <p:nvPr/>
            </p:nvSpPr>
            <p:spPr>
              <a:xfrm>
                <a:off x="-3835682" y="-761205"/>
                <a:ext cx="1055335" cy="3729195"/>
              </a:xfrm>
              <a:custGeom>
                <a:avLst/>
                <a:gdLst/>
                <a:ahLst/>
                <a:cxnLst/>
                <a:rect l="l" t="t" r="r" b="b"/>
                <a:pathLst>
                  <a:path w="1055335" h="3729195" extrusionOk="0">
                    <a:moveTo>
                      <a:pt x="310481" y="1829910"/>
                    </a:moveTo>
                    <a:cubicBezTo>
                      <a:pt x="301908" y="1910873"/>
                      <a:pt x="297145" y="1985168"/>
                      <a:pt x="285715" y="2059463"/>
                    </a:cubicBezTo>
                    <a:cubicBezTo>
                      <a:pt x="280953" y="2094705"/>
                      <a:pt x="267618" y="2128995"/>
                      <a:pt x="252378" y="2161380"/>
                    </a:cubicBezTo>
                    <a:cubicBezTo>
                      <a:pt x="240948" y="2186145"/>
                      <a:pt x="224756" y="2209958"/>
                      <a:pt x="206658" y="2229960"/>
                    </a:cubicBezTo>
                    <a:cubicBezTo>
                      <a:pt x="137125" y="2301398"/>
                      <a:pt x="51400" y="2282348"/>
                      <a:pt x="16158" y="2190908"/>
                    </a:cubicBezTo>
                    <a:cubicBezTo>
                      <a:pt x="-35" y="2148998"/>
                      <a:pt x="-3844" y="2105183"/>
                      <a:pt x="3775" y="2060415"/>
                    </a:cubicBezTo>
                    <a:cubicBezTo>
                      <a:pt x="21873" y="1960403"/>
                      <a:pt x="75213" y="1881345"/>
                      <a:pt x="152365" y="1817528"/>
                    </a:cubicBezTo>
                    <a:cubicBezTo>
                      <a:pt x="171415" y="1801335"/>
                      <a:pt x="191418" y="1788000"/>
                      <a:pt x="212373" y="1772760"/>
                    </a:cubicBezTo>
                    <a:cubicBezTo>
                      <a:pt x="219993" y="1732755"/>
                      <a:pt x="212373" y="1694655"/>
                      <a:pt x="202848" y="1657508"/>
                    </a:cubicBezTo>
                    <a:cubicBezTo>
                      <a:pt x="169510" y="1520348"/>
                      <a:pt x="136173" y="1383188"/>
                      <a:pt x="104740" y="1246028"/>
                    </a:cubicBezTo>
                    <a:cubicBezTo>
                      <a:pt x="82833" y="1146015"/>
                      <a:pt x="65688" y="1044098"/>
                      <a:pt x="68545" y="942180"/>
                    </a:cubicBezTo>
                    <a:cubicBezTo>
                      <a:pt x="72356" y="817403"/>
                      <a:pt x="97120" y="694530"/>
                      <a:pt x="147603" y="579278"/>
                    </a:cubicBezTo>
                    <a:cubicBezTo>
                      <a:pt x="234281" y="382110"/>
                      <a:pt x="361915" y="217328"/>
                      <a:pt x="548606" y="104933"/>
                    </a:cubicBezTo>
                    <a:cubicBezTo>
                      <a:pt x="696243" y="16350"/>
                      <a:pt x="858168" y="-11272"/>
                      <a:pt x="1027713" y="3968"/>
                    </a:cubicBezTo>
                    <a:cubicBezTo>
                      <a:pt x="1035333" y="4920"/>
                      <a:pt x="1042000" y="9683"/>
                      <a:pt x="1055335" y="15398"/>
                    </a:cubicBezTo>
                    <a:cubicBezTo>
                      <a:pt x="1045810" y="27780"/>
                      <a:pt x="1039143" y="39210"/>
                      <a:pt x="1030570" y="47783"/>
                    </a:cubicBezTo>
                    <a:cubicBezTo>
                      <a:pt x="970563" y="108743"/>
                      <a:pt x="909603" y="169703"/>
                      <a:pt x="849595" y="230663"/>
                    </a:cubicBezTo>
                    <a:cubicBezTo>
                      <a:pt x="799113" y="282098"/>
                      <a:pt x="739106" y="310673"/>
                      <a:pt x="667668" y="321150"/>
                    </a:cubicBezTo>
                    <a:cubicBezTo>
                      <a:pt x="510506" y="343058"/>
                      <a:pt x="379060" y="412590"/>
                      <a:pt x="277143" y="535463"/>
                    </a:cubicBezTo>
                    <a:cubicBezTo>
                      <a:pt x="212373" y="613568"/>
                      <a:pt x="191418" y="707865"/>
                      <a:pt x="169510" y="802163"/>
                    </a:cubicBezTo>
                    <a:cubicBezTo>
                      <a:pt x="134268" y="954563"/>
                      <a:pt x="158081" y="1106010"/>
                      <a:pt x="188560" y="1255553"/>
                    </a:cubicBezTo>
                    <a:cubicBezTo>
                      <a:pt x="219993" y="1412715"/>
                      <a:pt x="258093" y="1567973"/>
                      <a:pt x="294288" y="1730850"/>
                    </a:cubicBezTo>
                    <a:cubicBezTo>
                      <a:pt x="315243" y="1728945"/>
                      <a:pt x="337150" y="1727993"/>
                      <a:pt x="358106" y="1725135"/>
                    </a:cubicBezTo>
                    <a:cubicBezTo>
                      <a:pt x="424781" y="1713705"/>
                      <a:pt x="490503" y="1713705"/>
                      <a:pt x="556225" y="1729898"/>
                    </a:cubicBezTo>
                    <a:cubicBezTo>
                      <a:pt x="693385" y="1765140"/>
                      <a:pt x="793398" y="1847055"/>
                      <a:pt x="851500" y="1976595"/>
                    </a:cubicBezTo>
                    <a:cubicBezTo>
                      <a:pt x="913413" y="2113755"/>
                      <a:pt x="931510" y="2257583"/>
                      <a:pt x="911508" y="2407125"/>
                    </a:cubicBezTo>
                    <a:cubicBezTo>
                      <a:pt x="880075" y="2639535"/>
                      <a:pt x="791493" y="2849085"/>
                      <a:pt x="671478" y="3048158"/>
                    </a:cubicBezTo>
                    <a:cubicBezTo>
                      <a:pt x="533365" y="3276758"/>
                      <a:pt x="374298" y="3489165"/>
                      <a:pt x="175225" y="3670140"/>
                    </a:cubicBezTo>
                    <a:cubicBezTo>
                      <a:pt x="159033" y="3685380"/>
                      <a:pt x="141888" y="3699668"/>
                      <a:pt x="124743" y="3713955"/>
                    </a:cubicBezTo>
                    <a:cubicBezTo>
                      <a:pt x="119028" y="3718718"/>
                      <a:pt x="110456" y="3721575"/>
                      <a:pt x="94263" y="3729195"/>
                    </a:cubicBezTo>
                    <a:cubicBezTo>
                      <a:pt x="97120" y="3711098"/>
                      <a:pt x="96168" y="3697763"/>
                      <a:pt x="100931" y="3687285"/>
                    </a:cubicBezTo>
                    <a:cubicBezTo>
                      <a:pt x="143793" y="3598703"/>
                      <a:pt x="166653" y="3505358"/>
                      <a:pt x="179988" y="3409155"/>
                    </a:cubicBezTo>
                    <a:cubicBezTo>
                      <a:pt x="197133" y="3288188"/>
                      <a:pt x="261903" y="3192938"/>
                      <a:pt x="351438" y="3113880"/>
                    </a:cubicBezTo>
                    <a:cubicBezTo>
                      <a:pt x="392395" y="3076733"/>
                      <a:pt x="435258" y="3041490"/>
                      <a:pt x="480025" y="3008153"/>
                    </a:cubicBezTo>
                    <a:cubicBezTo>
                      <a:pt x="618138" y="2905283"/>
                      <a:pt x="710531" y="2770980"/>
                      <a:pt x="765775" y="2610008"/>
                    </a:cubicBezTo>
                    <a:cubicBezTo>
                      <a:pt x="806733" y="2490945"/>
                      <a:pt x="837213" y="2370930"/>
                      <a:pt x="826735" y="2244248"/>
                    </a:cubicBezTo>
                    <a:cubicBezTo>
                      <a:pt x="815306" y="2114708"/>
                      <a:pt x="782920" y="1992788"/>
                      <a:pt x="687670" y="1897538"/>
                    </a:cubicBezTo>
                    <a:cubicBezTo>
                      <a:pt x="592420" y="1799430"/>
                      <a:pt x="440020" y="1773713"/>
                      <a:pt x="310481" y="1829910"/>
                    </a:cubicBezTo>
                    <a:close/>
                    <a:moveTo>
                      <a:pt x="432400" y="318293"/>
                    </a:moveTo>
                    <a:cubicBezTo>
                      <a:pt x="520031" y="279240"/>
                      <a:pt x="602898" y="253523"/>
                      <a:pt x="690528" y="242093"/>
                    </a:cubicBezTo>
                    <a:cubicBezTo>
                      <a:pt x="714340" y="239235"/>
                      <a:pt x="739106" y="228758"/>
                      <a:pt x="758156" y="213518"/>
                    </a:cubicBezTo>
                    <a:cubicBezTo>
                      <a:pt x="808638" y="174465"/>
                      <a:pt x="851500" y="126840"/>
                      <a:pt x="898173" y="73500"/>
                    </a:cubicBezTo>
                    <a:cubicBezTo>
                      <a:pt x="713388" y="85883"/>
                      <a:pt x="518125" y="187800"/>
                      <a:pt x="432400" y="318293"/>
                    </a:cubicBezTo>
                    <a:close/>
                    <a:moveTo>
                      <a:pt x="226660" y="1875630"/>
                    </a:moveTo>
                    <a:cubicBezTo>
                      <a:pt x="159985" y="1910873"/>
                      <a:pt x="119028" y="1958498"/>
                      <a:pt x="95215" y="2022315"/>
                    </a:cubicBezTo>
                    <a:cubicBezTo>
                      <a:pt x="77118" y="2070893"/>
                      <a:pt x="76165" y="2120423"/>
                      <a:pt x="86643" y="2169953"/>
                    </a:cubicBezTo>
                    <a:cubicBezTo>
                      <a:pt x="94263" y="2207100"/>
                      <a:pt x="126648" y="2215673"/>
                      <a:pt x="154270" y="2188050"/>
                    </a:cubicBezTo>
                    <a:cubicBezTo>
                      <a:pt x="161890" y="2180430"/>
                      <a:pt x="169510" y="2171858"/>
                      <a:pt x="175225" y="2162333"/>
                    </a:cubicBezTo>
                    <a:cubicBezTo>
                      <a:pt x="229518" y="2073750"/>
                      <a:pt x="238090" y="1978500"/>
                      <a:pt x="226660" y="1875630"/>
                    </a:cubicBezTo>
                    <a:close/>
                    <a:moveTo>
                      <a:pt x="568608" y="3046253"/>
                    </a:moveTo>
                    <a:cubicBezTo>
                      <a:pt x="544795" y="3060540"/>
                      <a:pt x="535270" y="3064350"/>
                      <a:pt x="527650" y="3071018"/>
                    </a:cubicBezTo>
                    <a:cubicBezTo>
                      <a:pt x="489550" y="3103403"/>
                      <a:pt x="453356" y="3136740"/>
                      <a:pt x="414303" y="3167220"/>
                    </a:cubicBezTo>
                    <a:cubicBezTo>
                      <a:pt x="312385" y="3248183"/>
                      <a:pt x="258093" y="3355815"/>
                      <a:pt x="239995" y="3492975"/>
                    </a:cubicBezTo>
                    <a:cubicBezTo>
                      <a:pt x="316195" y="3428205"/>
                      <a:pt x="365725" y="3352005"/>
                      <a:pt x="419065" y="3280568"/>
                    </a:cubicBezTo>
                    <a:cubicBezTo>
                      <a:pt x="469548" y="3211035"/>
                      <a:pt x="522888" y="3141503"/>
                      <a:pt x="568608" y="30462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21"/>
              <p:cNvSpPr/>
              <p:nvPr/>
            </p:nvSpPr>
            <p:spPr>
              <a:xfrm>
                <a:off x="-3332797" y="3053715"/>
                <a:ext cx="93726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937260" h="990600" extrusionOk="0">
                    <a:moveTo>
                      <a:pt x="654368" y="0"/>
                    </a:moveTo>
                    <a:cubicBezTo>
                      <a:pt x="668655" y="81915"/>
                      <a:pt x="644843" y="161925"/>
                      <a:pt x="570548" y="281940"/>
                    </a:cubicBezTo>
                    <a:cubicBezTo>
                      <a:pt x="589598" y="291465"/>
                      <a:pt x="607695" y="301942"/>
                      <a:pt x="626745" y="308610"/>
                    </a:cubicBezTo>
                    <a:cubicBezTo>
                      <a:pt x="710565" y="338138"/>
                      <a:pt x="791528" y="373380"/>
                      <a:pt x="862965" y="427672"/>
                    </a:cubicBezTo>
                    <a:cubicBezTo>
                      <a:pt x="886778" y="445770"/>
                      <a:pt x="909638" y="465772"/>
                      <a:pt x="937260" y="487680"/>
                    </a:cubicBezTo>
                    <a:cubicBezTo>
                      <a:pt x="921068" y="505778"/>
                      <a:pt x="911543" y="521970"/>
                      <a:pt x="897255" y="533400"/>
                    </a:cubicBezTo>
                    <a:cubicBezTo>
                      <a:pt x="825818" y="591503"/>
                      <a:pt x="744855" y="634365"/>
                      <a:pt x="658178" y="665797"/>
                    </a:cubicBezTo>
                    <a:cubicBezTo>
                      <a:pt x="629603" y="676275"/>
                      <a:pt x="601980" y="687705"/>
                      <a:pt x="568643" y="700088"/>
                    </a:cubicBezTo>
                    <a:cubicBezTo>
                      <a:pt x="621983" y="788670"/>
                      <a:pt x="665798" y="876300"/>
                      <a:pt x="663893" y="990600"/>
                    </a:cubicBezTo>
                    <a:cubicBezTo>
                      <a:pt x="641985" y="974407"/>
                      <a:pt x="627698" y="967740"/>
                      <a:pt x="617220" y="956310"/>
                    </a:cubicBezTo>
                    <a:cubicBezTo>
                      <a:pt x="481965" y="802005"/>
                      <a:pt x="311468" y="693420"/>
                      <a:pt x="139065" y="586740"/>
                    </a:cubicBezTo>
                    <a:cubicBezTo>
                      <a:pt x="101918" y="562928"/>
                      <a:pt x="63818" y="540067"/>
                      <a:pt x="26670" y="516255"/>
                    </a:cubicBezTo>
                    <a:cubicBezTo>
                      <a:pt x="18098" y="510540"/>
                      <a:pt x="12383" y="501015"/>
                      <a:pt x="0" y="487680"/>
                    </a:cubicBezTo>
                    <a:cubicBezTo>
                      <a:pt x="45720" y="458153"/>
                      <a:pt x="85725" y="430530"/>
                      <a:pt x="128588" y="405765"/>
                    </a:cubicBezTo>
                    <a:cubicBezTo>
                      <a:pt x="258128" y="330517"/>
                      <a:pt x="381000" y="244792"/>
                      <a:pt x="495300" y="148590"/>
                    </a:cubicBezTo>
                    <a:cubicBezTo>
                      <a:pt x="531495" y="118110"/>
                      <a:pt x="562928" y="82867"/>
                      <a:pt x="596265" y="50482"/>
                    </a:cubicBezTo>
                    <a:cubicBezTo>
                      <a:pt x="615315" y="34290"/>
                      <a:pt x="633413" y="19050"/>
                      <a:pt x="654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7" name="Google Shape;467;p21"/>
            <p:cNvGrpSpPr/>
            <p:nvPr/>
          </p:nvGrpSpPr>
          <p:grpSpPr>
            <a:xfrm>
              <a:off x="8292896" y="1360615"/>
              <a:ext cx="483008" cy="2422270"/>
              <a:chOff x="-4024550" y="-761205"/>
              <a:chExt cx="1719500" cy="8623245"/>
            </a:xfrm>
          </p:grpSpPr>
          <p:sp>
            <p:nvSpPr>
              <p:cNvPr id="468" name="Google Shape;468;p21"/>
              <p:cNvSpPr/>
              <p:nvPr/>
            </p:nvSpPr>
            <p:spPr>
              <a:xfrm>
                <a:off x="-4024550" y="1211580"/>
                <a:ext cx="1719500" cy="4665344"/>
              </a:xfrm>
              <a:custGeom>
                <a:avLst/>
                <a:gdLst/>
                <a:ahLst/>
                <a:cxnLst/>
                <a:rect l="l" t="t" r="r" b="b"/>
                <a:pathLst>
                  <a:path w="1719500" h="4665344" extrusionOk="0">
                    <a:moveTo>
                      <a:pt x="205025" y="2336483"/>
                    </a:moveTo>
                    <a:cubicBezTo>
                      <a:pt x="228838" y="2349818"/>
                      <a:pt x="244078" y="2359343"/>
                      <a:pt x="260270" y="2367915"/>
                    </a:cubicBezTo>
                    <a:cubicBezTo>
                      <a:pt x="408861" y="2443163"/>
                      <a:pt x="552688" y="2526030"/>
                      <a:pt x="686038" y="2626043"/>
                    </a:cubicBezTo>
                    <a:cubicBezTo>
                      <a:pt x="919400" y="2802255"/>
                      <a:pt x="1133713" y="2998470"/>
                      <a:pt x="1296590" y="3243263"/>
                    </a:cubicBezTo>
                    <a:cubicBezTo>
                      <a:pt x="1488043" y="3529965"/>
                      <a:pt x="1615678" y="3843338"/>
                      <a:pt x="1675686" y="4184333"/>
                    </a:cubicBezTo>
                    <a:cubicBezTo>
                      <a:pt x="1700450" y="4326255"/>
                      <a:pt x="1715690" y="4469130"/>
                      <a:pt x="1719500" y="4613910"/>
                    </a:cubicBezTo>
                    <a:cubicBezTo>
                      <a:pt x="1719500" y="4627245"/>
                      <a:pt x="1719500" y="4641533"/>
                      <a:pt x="1719500" y="4665345"/>
                    </a:cubicBezTo>
                    <a:cubicBezTo>
                      <a:pt x="1702356" y="4653915"/>
                      <a:pt x="1689973" y="4649153"/>
                      <a:pt x="1683306" y="4639628"/>
                    </a:cubicBezTo>
                    <a:cubicBezTo>
                      <a:pt x="1600438" y="4531995"/>
                      <a:pt x="1533763" y="4412933"/>
                      <a:pt x="1473756" y="4291013"/>
                    </a:cubicBezTo>
                    <a:cubicBezTo>
                      <a:pt x="1423273" y="4188143"/>
                      <a:pt x="1401365" y="4076700"/>
                      <a:pt x="1383268" y="3964305"/>
                    </a:cubicBezTo>
                    <a:cubicBezTo>
                      <a:pt x="1366123" y="3851910"/>
                      <a:pt x="1352788" y="3739515"/>
                      <a:pt x="1334690" y="3627120"/>
                    </a:cubicBezTo>
                    <a:cubicBezTo>
                      <a:pt x="1308020" y="3460433"/>
                      <a:pt x="1245156" y="3308985"/>
                      <a:pt x="1139428" y="3174683"/>
                    </a:cubicBezTo>
                    <a:cubicBezTo>
                      <a:pt x="942261" y="2923223"/>
                      <a:pt x="708898" y="2713673"/>
                      <a:pt x="438388" y="2543175"/>
                    </a:cubicBezTo>
                    <a:cubicBezTo>
                      <a:pt x="358378" y="2492693"/>
                      <a:pt x="276463" y="2447925"/>
                      <a:pt x="197406" y="2412683"/>
                    </a:cubicBezTo>
                    <a:cubicBezTo>
                      <a:pt x="158353" y="2423160"/>
                      <a:pt x="126920" y="2436495"/>
                      <a:pt x="94536" y="2438400"/>
                    </a:cubicBezTo>
                    <a:cubicBezTo>
                      <a:pt x="43100" y="2442210"/>
                      <a:pt x="10715" y="2412683"/>
                      <a:pt x="2143" y="2362200"/>
                    </a:cubicBezTo>
                    <a:cubicBezTo>
                      <a:pt x="-714" y="2343150"/>
                      <a:pt x="-714" y="2323148"/>
                      <a:pt x="2143" y="2304098"/>
                    </a:cubicBezTo>
                    <a:cubicBezTo>
                      <a:pt x="9763" y="2256473"/>
                      <a:pt x="38338" y="2229803"/>
                      <a:pt x="85963" y="2228850"/>
                    </a:cubicBezTo>
                    <a:cubicBezTo>
                      <a:pt x="105013" y="2227898"/>
                      <a:pt x="127873" y="2227898"/>
                      <a:pt x="143113" y="2236470"/>
                    </a:cubicBezTo>
                    <a:cubicBezTo>
                      <a:pt x="183118" y="2259330"/>
                      <a:pt x="215503" y="2246948"/>
                      <a:pt x="251698" y="2228850"/>
                    </a:cubicBezTo>
                    <a:cubicBezTo>
                      <a:pt x="490775" y="2106930"/>
                      <a:pt x="704136" y="1949767"/>
                      <a:pt x="896540" y="1763078"/>
                    </a:cubicBezTo>
                    <a:cubicBezTo>
                      <a:pt x="993695" y="1668780"/>
                      <a:pt x="1082278" y="1565910"/>
                      <a:pt x="1165145" y="1457325"/>
                    </a:cubicBezTo>
                    <a:cubicBezTo>
                      <a:pt x="1256586" y="1337310"/>
                      <a:pt x="1305163" y="1200150"/>
                      <a:pt x="1330881" y="1054418"/>
                    </a:cubicBezTo>
                    <a:cubicBezTo>
                      <a:pt x="1351836" y="940118"/>
                      <a:pt x="1363265" y="824865"/>
                      <a:pt x="1380411" y="709612"/>
                    </a:cubicBezTo>
                    <a:cubicBezTo>
                      <a:pt x="1405175" y="546735"/>
                      <a:pt x="1450895" y="392430"/>
                      <a:pt x="1539478" y="250508"/>
                    </a:cubicBezTo>
                    <a:cubicBezTo>
                      <a:pt x="1590913" y="168593"/>
                      <a:pt x="1636633" y="83820"/>
                      <a:pt x="1704261" y="0"/>
                    </a:cubicBezTo>
                    <a:cubicBezTo>
                      <a:pt x="1710928" y="17145"/>
                      <a:pt x="1718548" y="27622"/>
                      <a:pt x="1717595" y="37147"/>
                    </a:cubicBezTo>
                    <a:cubicBezTo>
                      <a:pt x="1707118" y="473393"/>
                      <a:pt x="1606153" y="885825"/>
                      <a:pt x="1391840" y="1268730"/>
                    </a:cubicBezTo>
                    <a:cubicBezTo>
                      <a:pt x="1246108" y="1529715"/>
                      <a:pt x="1047988" y="1743075"/>
                      <a:pt x="822245" y="1933575"/>
                    </a:cubicBezTo>
                    <a:cubicBezTo>
                      <a:pt x="649843" y="2079308"/>
                      <a:pt x="460295" y="2199323"/>
                      <a:pt x="259318" y="2300288"/>
                    </a:cubicBezTo>
                    <a:cubicBezTo>
                      <a:pt x="245031" y="2311718"/>
                      <a:pt x="229790" y="2322195"/>
                      <a:pt x="205025" y="2336483"/>
                    </a:cubicBezTo>
                    <a:close/>
                    <a:moveTo>
                      <a:pt x="1437561" y="942975"/>
                    </a:moveTo>
                    <a:cubicBezTo>
                      <a:pt x="1432798" y="950595"/>
                      <a:pt x="1428036" y="958215"/>
                      <a:pt x="1423273" y="965835"/>
                    </a:cubicBezTo>
                    <a:cubicBezTo>
                      <a:pt x="1426131" y="966787"/>
                      <a:pt x="1429940" y="968693"/>
                      <a:pt x="1432798" y="969645"/>
                    </a:cubicBezTo>
                    <a:cubicBezTo>
                      <a:pt x="1434703" y="960120"/>
                      <a:pt x="1435656" y="950595"/>
                      <a:pt x="1437561" y="942975"/>
                    </a:cubicBezTo>
                    <a:cubicBezTo>
                      <a:pt x="1445181" y="928687"/>
                      <a:pt x="1456611" y="916305"/>
                      <a:pt x="1462325" y="901065"/>
                    </a:cubicBezTo>
                    <a:cubicBezTo>
                      <a:pt x="1533763" y="711518"/>
                      <a:pt x="1583293" y="517208"/>
                      <a:pt x="1609963" y="313372"/>
                    </a:cubicBezTo>
                    <a:cubicBezTo>
                      <a:pt x="1514713" y="397193"/>
                      <a:pt x="1435656" y="759143"/>
                      <a:pt x="1437561" y="942975"/>
                    </a:cubicBezTo>
                    <a:close/>
                    <a:moveTo>
                      <a:pt x="1606153" y="4343400"/>
                    </a:moveTo>
                    <a:cubicBezTo>
                      <a:pt x="1576625" y="4115753"/>
                      <a:pt x="1520428" y="3907155"/>
                      <a:pt x="1429940" y="3694748"/>
                    </a:cubicBezTo>
                    <a:cubicBezTo>
                      <a:pt x="1448990" y="4001453"/>
                      <a:pt x="1510903" y="4234815"/>
                      <a:pt x="1606153" y="434340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21"/>
              <p:cNvSpPr/>
              <p:nvPr/>
            </p:nvSpPr>
            <p:spPr>
              <a:xfrm>
                <a:off x="-3835841" y="4131944"/>
                <a:ext cx="1053589" cy="3730096"/>
              </a:xfrm>
              <a:custGeom>
                <a:avLst/>
                <a:gdLst/>
                <a:ahLst/>
                <a:cxnLst/>
                <a:rect l="l" t="t" r="r" b="b"/>
                <a:pathLst>
                  <a:path w="1053589" h="3730096" extrusionOk="0">
                    <a:moveTo>
                      <a:pt x="293494" y="1996440"/>
                    </a:moveTo>
                    <a:cubicBezTo>
                      <a:pt x="254442" y="2174558"/>
                      <a:pt x="214437" y="2352675"/>
                      <a:pt x="177290" y="2530793"/>
                    </a:cubicBezTo>
                    <a:cubicBezTo>
                      <a:pt x="141094" y="2704148"/>
                      <a:pt x="144904" y="2876550"/>
                      <a:pt x="202054" y="3047048"/>
                    </a:cubicBezTo>
                    <a:cubicBezTo>
                      <a:pt x="241107" y="3163253"/>
                      <a:pt x="314449" y="3248978"/>
                      <a:pt x="416367" y="3311843"/>
                    </a:cubicBezTo>
                    <a:cubicBezTo>
                      <a:pt x="497329" y="3361373"/>
                      <a:pt x="584007" y="3397568"/>
                      <a:pt x="680210" y="3407093"/>
                    </a:cubicBezTo>
                    <a:cubicBezTo>
                      <a:pt x="744027" y="3413760"/>
                      <a:pt x="796415" y="3441383"/>
                      <a:pt x="841182" y="3485198"/>
                    </a:cubicBezTo>
                    <a:cubicBezTo>
                      <a:pt x="908810" y="3550920"/>
                      <a:pt x="974532" y="3618548"/>
                      <a:pt x="1040254" y="3685223"/>
                    </a:cubicBezTo>
                    <a:cubicBezTo>
                      <a:pt x="1045969" y="3690938"/>
                      <a:pt x="1048827" y="3698558"/>
                      <a:pt x="1053590" y="3708083"/>
                    </a:cubicBezTo>
                    <a:cubicBezTo>
                      <a:pt x="1008822" y="3734753"/>
                      <a:pt x="961197" y="3730943"/>
                      <a:pt x="915477" y="3728085"/>
                    </a:cubicBezTo>
                    <a:cubicBezTo>
                      <a:pt x="635442" y="3711893"/>
                      <a:pt x="423035" y="3577590"/>
                      <a:pt x="263015" y="3351848"/>
                    </a:cubicBezTo>
                    <a:cubicBezTo>
                      <a:pt x="190624" y="3248978"/>
                      <a:pt x="135379" y="3137535"/>
                      <a:pt x="102042" y="3016568"/>
                    </a:cubicBezTo>
                    <a:cubicBezTo>
                      <a:pt x="62037" y="2869883"/>
                      <a:pt x="57274" y="2721293"/>
                      <a:pt x="87754" y="2572703"/>
                    </a:cubicBezTo>
                    <a:cubicBezTo>
                      <a:pt x="122997" y="2402205"/>
                      <a:pt x="164907" y="2232660"/>
                      <a:pt x="203007" y="2063115"/>
                    </a:cubicBezTo>
                    <a:cubicBezTo>
                      <a:pt x="210627" y="2028825"/>
                      <a:pt x="213485" y="1992630"/>
                      <a:pt x="218247" y="1958340"/>
                    </a:cubicBezTo>
                    <a:cubicBezTo>
                      <a:pt x="193482" y="1939290"/>
                      <a:pt x="173479" y="1925003"/>
                      <a:pt x="154429" y="1909763"/>
                    </a:cubicBezTo>
                    <a:cubicBezTo>
                      <a:pt x="76324" y="1846898"/>
                      <a:pt x="24890" y="1767840"/>
                      <a:pt x="4887" y="1667828"/>
                    </a:cubicBezTo>
                    <a:cubicBezTo>
                      <a:pt x="-5590" y="1617345"/>
                      <a:pt x="1077" y="1567815"/>
                      <a:pt x="22032" y="1522095"/>
                    </a:cubicBezTo>
                    <a:cubicBezTo>
                      <a:pt x="56322" y="1445895"/>
                      <a:pt x="125854" y="1428750"/>
                      <a:pt x="191577" y="1481138"/>
                    </a:cubicBezTo>
                    <a:cubicBezTo>
                      <a:pt x="222057" y="1505903"/>
                      <a:pt x="243965" y="1537335"/>
                      <a:pt x="259204" y="1574483"/>
                    </a:cubicBezTo>
                    <a:cubicBezTo>
                      <a:pt x="288732" y="1644968"/>
                      <a:pt x="301115" y="1717358"/>
                      <a:pt x="303019" y="1792605"/>
                    </a:cubicBezTo>
                    <a:cubicBezTo>
                      <a:pt x="303972" y="1825943"/>
                      <a:pt x="303019" y="1858328"/>
                      <a:pt x="303019" y="1887855"/>
                    </a:cubicBezTo>
                    <a:cubicBezTo>
                      <a:pt x="426844" y="1971675"/>
                      <a:pt x="659254" y="1911668"/>
                      <a:pt x="743074" y="1764030"/>
                    </a:cubicBezTo>
                    <a:cubicBezTo>
                      <a:pt x="819274" y="1630680"/>
                      <a:pt x="844040" y="1487805"/>
                      <a:pt x="824037" y="1339215"/>
                    </a:cubicBezTo>
                    <a:cubicBezTo>
                      <a:pt x="804987" y="1202055"/>
                      <a:pt x="760219" y="1070610"/>
                      <a:pt x="689735" y="948690"/>
                    </a:cubicBezTo>
                    <a:cubicBezTo>
                      <a:pt x="635442" y="855345"/>
                      <a:pt x="562099" y="782955"/>
                      <a:pt x="478279" y="717233"/>
                    </a:cubicBezTo>
                    <a:cubicBezTo>
                      <a:pt x="408747" y="661988"/>
                      <a:pt x="339215" y="607695"/>
                      <a:pt x="281112" y="539115"/>
                    </a:cubicBezTo>
                    <a:cubicBezTo>
                      <a:pt x="227772" y="476250"/>
                      <a:pt x="194435" y="403860"/>
                      <a:pt x="181099" y="322898"/>
                    </a:cubicBezTo>
                    <a:cubicBezTo>
                      <a:pt x="165860" y="223838"/>
                      <a:pt x="142999" y="127635"/>
                      <a:pt x="99185" y="37148"/>
                    </a:cubicBezTo>
                    <a:cubicBezTo>
                      <a:pt x="95374" y="28575"/>
                      <a:pt x="96327" y="17145"/>
                      <a:pt x="93469" y="0"/>
                    </a:cubicBezTo>
                    <a:cubicBezTo>
                      <a:pt x="132522" y="15240"/>
                      <a:pt x="155382" y="39053"/>
                      <a:pt x="179194" y="60960"/>
                    </a:cubicBezTo>
                    <a:cubicBezTo>
                      <a:pt x="375410" y="240030"/>
                      <a:pt x="531619" y="450533"/>
                      <a:pt x="668779" y="677228"/>
                    </a:cubicBezTo>
                    <a:cubicBezTo>
                      <a:pt x="753552" y="817245"/>
                      <a:pt x="824990" y="963930"/>
                      <a:pt x="868804" y="1122998"/>
                    </a:cubicBezTo>
                    <a:cubicBezTo>
                      <a:pt x="911667" y="1279208"/>
                      <a:pt x="937385" y="1437323"/>
                      <a:pt x="899285" y="1598295"/>
                    </a:cubicBezTo>
                    <a:cubicBezTo>
                      <a:pt x="873567" y="1710690"/>
                      <a:pt x="832610" y="1816418"/>
                      <a:pt x="744027" y="1895475"/>
                    </a:cubicBezTo>
                    <a:cubicBezTo>
                      <a:pt x="669732" y="1962150"/>
                      <a:pt x="582102" y="2002155"/>
                      <a:pt x="481137" y="2004060"/>
                    </a:cubicBezTo>
                    <a:cubicBezTo>
                      <a:pt x="423035" y="2005013"/>
                      <a:pt x="362074" y="1999298"/>
                      <a:pt x="293494" y="1996440"/>
                    </a:cubicBezTo>
                    <a:close/>
                    <a:moveTo>
                      <a:pt x="903094" y="3651885"/>
                    </a:moveTo>
                    <a:cubicBezTo>
                      <a:pt x="866899" y="3614738"/>
                      <a:pt x="835467" y="3581400"/>
                      <a:pt x="803082" y="3549015"/>
                    </a:cubicBezTo>
                    <a:cubicBezTo>
                      <a:pt x="791652" y="3537585"/>
                      <a:pt x="780222" y="3525203"/>
                      <a:pt x="765935" y="3515678"/>
                    </a:cubicBezTo>
                    <a:cubicBezTo>
                      <a:pt x="747837" y="3504248"/>
                      <a:pt x="727835" y="3490913"/>
                      <a:pt x="706879" y="3487103"/>
                    </a:cubicBezTo>
                    <a:cubicBezTo>
                      <a:pt x="621154" y="3469958"/>
                      <a:pt x="535429" y="3450908"/>
                      <a:pt x="452562" y="3419475"/>
                    </a:cubicBezTo>
                    <a:cubicBezTo>
                      <a:pt x="450657" y="3418523"/>
                      <a:pt x="447799" y="3421380"/>
                      <a:pt x="444942" y="3423285"/>
                    </a:cubicBezTo>
                    <a:cubicBezTo>
                      <a:pt x="530667" y="3542348"/>
                      <a:pt x="701165" y="3629978"/>
                      <a:pt x="903094" y="3651885"/>
                    </a:cubicBezTo>
                    <a:close/>
                    <a:moveTo>
                      <a:pt x="228724" y="1854518"/>
                    </a:moveTo>
                    <a:cubicBezTo>
                      <a:pt x="236344" y="1777365"/>
                      <a:pt x="233487" y="1708785"/>
                      <a:pt x="211579" y="1643063"/>
                    </a:cubicBezTo>
                    <a:cubicBezTo>
                      <a:pt x="200149" y="1607820"/>
                      <a:pt x="179194" y="1574483"/>
                      <a:pt x="160144" y="1541145"/>
                    </a:cubicBezTo>
                    <a:cubicBezTo>
                      <a:pt x="149667" y="1524000"/>
                      <a:pt x="129665" y="1511618"/>
                      <a:pt x="110615" y="1523048"/>
                    </a:cubicBezTo>
                    <a:cubicBezTo>
                      <a:pt x="98232" y="1529715"/>
                      <a:pt x="88707" y="1547813"/>
                      <a:pt x="85849" y="1562100"/>
                    </a:cubicBezTo>
                    <a:cubicBezTo>
                      <a:pt x="62037" y="1674495"/>
                      <a:pt x="110615" y="1776413"/>
                      <a:pt x="228724" y="1854518"/>
                    </a:cubicBezTo>
                    <a:close/>
                    <a:moveTo>
                      <a:pt x="236344" y="227648"/>
                    </a:moveTo>
                    <a:cubicBezTo>
                      <a:pt x="243965" y="258128"/>
                      <a:pt x="249679" y="281940"/>
                      <a:pt x="254442" y="304800"/>
                    </a:cubicBezTo>
                    <a:cubicBezTo>
                      <a:pt x="276349" y="402908"/>
                      <a:pt x="327785" y="481965"/>
                      <a:pt x="403985" y="546735"/>
                    </a:cubicBezTo>
                    <a:cubicBezTo>
                      <a:pt x="447799" y="584835"/>
                      <a:pt x="491615" y="622935"/>
                      <a:pt x="536382" y="660083"/>
                    </a:cubicBezTo>
                    <a:cubicBezTo>
                      <a:pt x="546860" y="668655"/>
                      <a:pt x="559242" y="675323"/>
                      <a:pt x="582102" y="689610"/>
                    </a:cubicBezTo>
                    <a:cubicBezTo>
                      <a:pt x="470660" y="501968"/>
                      <a:pt x="323974" y="306705"/>
                      <a:pt x="236344" y="22764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21"/>
              <p:cNvSpPr/>
              <p:nvPr/>
            </p:nvSpPr>
            <p:spPr>
              <a:xfrm>
                <a:off x="-3835682" y="-761205"/>
                <a:ext cx="1055335" cy="3729195"/>
              </a:xfrm>
              <a:custGeom>
                <a:avLst/>
                <a:gdLst/>
                <a:ahLst/>
                <a:cxnLst/>
                <a:rect l="l" t="t" r="r" b="b"/>
                <a:pathLst>
                  <a:path w="1055335" h="3729195" extrusionOk="0">
                    <a:moveTo>
                      <a:pt x="310481" y="1829910"/>
                    </a:moveTo>
                    <a:cubicBezTo>
                      <a:pt x="301908" y="1910873"/>
                      <a:pt x="297145" y="1985168"/>
                      <a:pt x="285715" y="2059463"/>
                    </a:cubicBezTo>
                    <a:cubicBezTo>
                      <a:pt x="280953" y="2094705"/>
                      <a:pt x="267618" y="2128995"/>
                      <a:pt x="252378" y="2161380"/>
                    </a:cubicBezTo>
                    <a:cubicBezTo>
                      <a:pt x="240948" y="2186145"/>
                      <a:pt x="224756" y="2209958"/>
                      <a:pt x="206658" y="2229960"/>
                    </a:cubicBezTo>
                    <a:cubicBezTo>
                      <a:pt x="137125" y="2301398"/>
                      <a:pt x="51400" y="2282348"/>
                      <a:pt x="16158" y="2190908"/>
                    </a:cubicBezTo>
                    <a:cubicBezTo>
                      <a:pt x="-35" y="2148998"/>
                      <a:pt x="-3844" y="2105183"/>
                      <a:pt x="3775" y="2060415"/>
                    </a:cubicBezTo>
                    <a:cubicBezTo>
                      <a:pt x="21873" y="1960403"/>
                      <a:pt x="75213" y="1881345"/>
                      <a:pt x="152365" y="1817528"/>
                    </a:cubicBezTo>
                    <a:cubicBezTo>
                      <a:pt x="171415" y="1801335"/>
                      <a:pt x="191418" y="1788000"/>
                      <a:pt x="212373" y="1772760"/>
                    </a:cubicBezTo>
                    <a:cubicBezTo>
                      <a:pt x="219993" y="1732755"/>
                      <a:pt x="212373" y="1694655"/>
                      <a:pt x="202848" y="1657508"/>
                    </a:cubicBezTo>
                    <a:cubicBezTo>
                      <a:pt x="169510" y="1520348"/>
                      <a:pt x="136173" y="1383188"/>
                      <a:pt x="104740" y="1246028"/>
                    </a:cubicBezTo>
                    <a:cubicBezTo>
                      <a:pt x="82833" y="1146015"/>
                      <a:pt x="65688" y="1044098"/>
                      <a:pt x="68545" y="942180"/>
                    </a:cubicBezTo>
                    <a:cubicBezTo>
                      <a:pt x="72356" y="817403"/>
                      <a:pt x="97120" y="694530"/>
                      <a:pt x="147603" y="579278"/>
                    </a:cubicBezTo>
                    <a:cubicBezTo>
                      <a:pt x="234281" y="382110"/>
                      <a:pt x="361915" y="217328"/>
                      <a:pt x="548606" y="104933"/>
                    </a:cubicBezTo>
                    <a:cubicBezTo>
                      <a:pt x="696243" y="16350"/>
                      <a:pt x="858168" y="-11272"/>
                      <a:pt x="1027713" y="3968"/>
                    </a:cubicBezTo>
                    <a:cubicBezTo>
                      <a:pt x="1035333" y="4920"/>
                      <a:pt x="1042000" y="9683"/>
                      <a:pt x="1055335" y="15398"/>
                    </a:cubicBezTo>
                    <a:cubicBezTo>
                      <a:pt x="1045810" y="27780"/>
                      <a:pt x="1039143" y="39210"/>
                      <a:pt x="1030570" y="47783"/>
                    </a:cubicBezTo>
                    <a:cubicBezTo>
                      <a:pt x="970563" y="108743"/>
                      <a:pt x="909603" y="169703"/>
                      <a:pt x="849595" y="230663"/>
                    </a:cubicBezTo>
                    <a:cubicBezTo>
                      <a:pt x="799113" y="282098"/>
                      <a:pt x="739106" y="310673"/>
                      <a:pt x="667668" y="321150"/>
                    </a:cubicBezTo>
                    <a:cubicBezTo>
                      <a:pt x="510506" y="343058"/>
                      <a:pt x="379060" y="412590"/>
                      <a:pt x="277143" y="535463"/>
                    </a:cubicBezTo>
                    <a:cubicBezTo>
                      <a:pt x="212373" y="613568"/>
                      <a:pt x="191418" y="707865"/>
                      <a:pt x="169510" y="802163"/>
                    </a:cubicBezTo>
                    <a:cubicBezTo>
                      <a:pt x="134268" y="954563"/>
                      <a:pt x="158081" y="1106010"/>
                      <a:pt x="188560" y="1255553"/>
                    </a:cubicBezTo>
                    <a:cubicBezTo>
                      <a:pt x="219993" y="1412715"/>
                      <a:pt x="258093" y="1567973"/>
                      <a:pt x="294288" y="1730850"/>
                    </a:cubicBezTo>
                    <a:cubicBezTo>
                      <a:pt x="315243" y="1728945"/>
                      <a:pt x="337150" y="1727993"/>
                      <a:pt x="358106" y="1725135"/>
                    </a:cubicBezTo>
                    <a:cubicBezTo>
                      <a:pt x="424781" y="1713705"/>
                      <a:pt x="490503" y="1713705"/>
                      <a:pt x="556225" y="1729898"/>
                    </a:cubicBezTo>
                    <a:cubicBezTo>
                      <a:pt x="693385" y="1765140"/>
                      <a:pt x="793398" y="1847055"/>
                      <a:pt x="851500" y="1976595"/>
                    </a:cubicBezTo>
                    <a:cubicBezTo>
                      <a:pt x="913413" y="2113755"/>
                      <a:pt x="931510" y="2257583"/>
                      <a:pt x="911508" y="2407125"/>
                    </a:cubicBezTo>
                    <a:cubicBezTo>
                      <a:pt x="880075" y="2639535"/>
                      <a:pt x="791493" y="2849085"/>
                      <a:pt x="671478" y="3048158"/>
                    </a:cubicBezTo>
                    <a:cubicBezTo>
                      <a:pt x="533365" y="3276758"/>
                      <a:pt x="374298" y="3489165"/>
                      <a:pt x="175225" y="3670140"/>
                    </a:cubicBezTo>
                    <a:cubicBezTo>
                      <a:pt x="159033" y="3685380"/>
                      <a:pt x="141888" y="3699668"/>
                      <a:pt x="124743" y="3713955"/>
                    </a:cubicBezTo>
                    <a:cubicBezTo>
                      <a:pt x="119028" y="3718718"/>
                      <a:pt x="110456" y="3721575"/>
                      <a:pt x="94263" y="3729195"/>
                    </a:cubicBezTo>
                    <a:cubicBezTo>
                      <a:pt x="97120" y="3711098"/>
                      <a:pt x="96168" y="3697763"/>
                      <a:pt x="100931" y="3687285"/>
                    </a:cubicBezTo>
                    <a:cubicBezTo>
                      <a:pt x="143793" y="3598703"/>
                      <a:pt x="166653" y="3505358"/>
                      <a:pt x="179988" y="3409155"/>
                    </a:cubicBezTo>
                    <a:cubicBezTo>
                      <a:pt x="197133" y="3288188"/>
                      <a:pt x="261903" y="3192938"/>
                      <a:pt x="351438" y="3113880"/>
                    </a:cubicBezTo>
                    <a:cubicBezTo>
                      <a:pt x="392395" y="3076733"/>
                      <a:pt x="435258" y="3041490"/>
                      <a:pt x="480025" y="3008153"/>
                    </a:cubicBezTo>
                    <a:cubicBezTo>
                      <a:pt x="618138" y="2905283"/>
                      <a:pt x="710531" y="2770980"/>
                      <a:pt x="765775" y="2610008"/>
                    </a:cubicBezTo>
                    <a:cubicBezTo>
                      <a:pt x="806733" y="2490945"/>
                      <a:pt x="837213" y="2370930"/>
                      <a:pt x="826735" y="2244248"/>
                    </a:cubicBezTo>
                    <a:cubicBezTo>
                      <a:pt x="815306" y="2114708"/>
                      <a:pt x="782920" y="1992788"/>
                      <a:pt x="687670" y="1897538"/>
                    </a:cubicBezTo>
                    <a:cubicBezTo>
                      <a:pt x="592420" y="1799430"/>
                      <a:pt x="440020" y="1773713"/>
                      <a:pt x="310481" y="1829910"/>
                    </a:cubicBezTo>
                    <a:close/>
                    <a:moveTo>
                      <a:pt x="432400" y="318293"/>
                    </a:moveTo>
                    <a:cubicBezTo>
                      <a:pt x="520031" y="279240"/>
                      <a:pt x="602898" y="253523"/>
                      <a:pt x="690528" y="242093"/>
                    </a:cubicBezTo>
                    <a:cubicBezTo>
                      <a:pt x="714340" y="239235"/>
                      <a:pt x="739106" y="228758"/>
                      <a:pt x="758156" y="213518"/>
                    </a:cubicBezTo>
                    <a:cubicBezTo>
                      <a:pt x="808638" y="174465"/>
                      <a:pt x="851500" y="126840"/>
                      <a:pt x="898173" y="73500"/>
                    </a:cubicBezTo>
                    <a:cubicBezTo>
                      <a:pt x="713388" y="85883"/>
                      <a:pt x="518125" y="187800"/>
                      <a:pt x="432400" y="318293"/>
                    </a:cubicBezTo>
                    <a:close/>
                    <a:moveTo>
                      <a:pt x="226660" y="1875630"/>
                    </a:moveTo>
                    <a:cubicBezTo>
                      <a:pt x="159985" y="1910873"/>
                      <a:pt x="119028" y="1958498"/>
                      <a:pt x="95215" y="2022315"/>
                    </a:cubicBezTo>
                    <a:cubicBezTo>
                      <a:pt x="77118" y="2070893"/>
                      <a:pt x="76165" y="2120423"/>
                      <a:pt x="86643" y="2169953"/>
                    </a:cubicBezTo>
                    <a:cubicBezTo>
                      <a:pt x="94263" y="2207100"/>
                      <a:pt x="126648" y="2215673"/>
                      <a:pt x="154270" y="2188050"/>
                    </a:cubicBezTo>
                    <a:cubicBezTo>
                      <a:pt x="161890" y="2180430"/>
                      <a:pt x="169510" y="2171858"/>
                      <a:pt x="175225" y="2162333"/>
                    </a:cubicBezTo>
                    <a:cubicBezTo>
                      <a:pt x="229518" y="2073750"/>
                      <a:pt x="238090" y="1978500"/>
                      <a:pt x="226660" y="1875630"/>
                    </a:cubicBezTo>
                    <a:close/>
                    <a:moveTo>
                      <a:pt x="568608" y="3046253"/>
                    </a:moveTo>
                    <a:cubicBezTo>
                      <a:pt x="544795" y="3060540"/>
                      <a:pt x="535270" y="3064350"/>
                      <a:pt x="527650" y="3071018"/>
                    </a:cubicBezTo>
                    <a:cubicBezTo>
                      <a:pt x="489550" y="3103403"/>
                      <a:pt x="453356" y="3136740"/>
                      <a:pt x="414303" y="3167220"/>
                    </a:cubicBezTo>
                    <a:cubicBezTo>
                      <a:pt x="312385" y="3248183"/>
                      <a:pt x="258093" y="3355815"/>
                      <a:pt x="239995" y="3492975"/>
                    </a:cubicBezTo>
                    <a:cubicBezTo>
                      <a:pt x="316195" y="3428205"/>
                      <a:pt x="365725" y="3352005"/>
                      <a:pt x="419065" y="3280568"/>
                    </a:cubicBezTo>
                    <a:cubicBezTo>
                      <a:pt x="469548" y="3211035"/>
                      <a:pt x="522888" y="3141503"/>
                      <a:pt x="568608" y="30462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21"/>
              <p:cNvSpPr/>
              <p:nvPr/>
            </p:nvSpPr>
            <p:spPr>
              <a:xfrm>
                <a:off x="-3332797" y="3053715"/>
                <a:ext cx="93726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937260" h="990600" extrusionOk="0">
                    <a:moveTo>
                      <a:pt x="654368" y="0"/>
                    </a:moveTo>
                    <a:cubicBezTo>
                      <a:pt x="668655" y="81915"/>
                      <a:pt x="644843" y="161925"/>
                      <a:pt x="570548" y="281940"/>
                    </a:cubicBezTo>
                    <a:cubicBezTo>
                      <a:pt x="589598" y="291465"/>
                      <a:pt x="607695" y="301942"/>
                      <a:pt x="626745" y="308610"/>
                    </a:cubicBezTo>
                    <a:cubicBezTo>
                      <a:pt x="710565" y="338138"/>
                      <a:pt x="791528" y="373380"/>
                      <a:pt x="862965" y="427672"/>
                    </a:cubicBezTo>
                    <a:cubicBezTo>
                      <a:pt x="886778" y="445770"/>
                      <a:pt x="909638" y="465772"/>
                      <a:pt x="937260" y="487680"/>
                    </a:cubicBezTo>
                    <a:cubicBezTo>
                      <a:pt x="921068" y="505778"/>
                      <a:pt x="911543" y="521970"/>
                      <a:pt x="897255" y="533400"/>
                    </a:cubicBezTo>
                    <a:cubicBezTo>
                      <a:pt x="825818" y="591503"/>
                      <a:pt x="744855" y="634365"/>
                      <a:pt x="658178" y="665797"/>
                    </a:cubicBezTo>
                    <a:cubicBezTo>
                      <a:pt x="629603" y="676275"/>
                      <a:pt x="601980" y="687705"/>
                      <a:pt x="568643" y="700088"/>
                    </a:cubicBezTo>
                    <a:cubicBezTo>
                      <a:pt x="621983" y="788670"/>
                      <a:pt x="665798" y="876300"/>
                      <a:pt x="663893" y="990600"/>
                    </a:cubicBezTo>
                    <a:cubicBezTo>
                      <a:pt x="641985" y="974407"/>
                      <a:pt x="627698" y="967740"/>
                      <a:pt x="617220" y="956310"/>
                    </a:cubicBezTo>
                    <a:cubicBezTo>
                      <a:pt x="481965" y="802005"/>
                      <a:pt x="311468" y="693420"/>
                      <a:pt x="139065" y="586740"/>
                    </a:cubicBezTo>
                    <a:cubicBezTo>
                      <a:pt x="101918" y="562928"/>
                      <a:pt x="63818" y="540067"/>
                      <a:pt x="26670" y="516255"/>
                    </a:cubicBezTo>
                    <a:cubicBezTo>
                      <a:pt x="18098" y="510540"/>
                      <a:pt x="12383" y="501015"/>
                      <a:pt x="0" y="487680"/>
                    </a:cubicBezTo>
                    <a:cubicBezTo>
                      <a:pt x="45720" y="458153"/>
                      <a:pt x="85725" y="430530"/>
                      <a:pt x="128588" y="405765"/>
                    </a:cubicBezTo>
                    <a:cubicBezTo>
                      <a:pt x="258128" y="330517"/>
                      <a:pt x="381000" y="244792"/>
                      <a:pt x="495300" y="148590"/>
                    </a:cubicBezTo>
                    <a:cubicBezTo>
                      <a:pt x="531495" y="118110"/>
                      <a:pt x="562928" y="82867"/>
                      <a:pt x="596265" y="50482"/>
                    </a:cubicBezTo>
                    <a:cubicBezTo>
                      <a:pt x="615315" y="34290"/>
                      <a:pt x="633413" y="19050"/>
                      <a:pt x="654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72" name="Google Shape;472;p21"/>
          <p:cNvSpPr txBox="1">
            <a:spLocks noGrp="1"/>
          </p:cNvSpPr>
          <p:nvPr>
            <p:ph type="subTitle" idx="1"/>
          </p:nvPr>
        </p:nvSpPr>
        <p:spPr>
          <a:xfrm>
            <a:off x="1618500" y="2911053"/>
            <a:ext cx="5907000" cy="12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21"/>
          <p:cNvSpPr txBox="1">
            <a:spLocks noGrp="1"/>
          </p:cNvSpPr>
          <p:nvPr>
            <p:ph type="subTitle" idx="2"/>
          </p:nvPr>
        </p:nvSpPr>
        <p:spPr>
          <a:xfrm>
            <a:off x="1618500" y="1555150"/>
            <a:ext cx="5907000" cy="12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14300" lvl="0" indent="0" algn="ctr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4" name="Google Shape;474;p2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28"/>
          <p:cNvPicPr preferRelativeResize="0"/>
          <p:nvPr/>
        </p:nvPicPr>
        <p:blipFill rotWithShape="1">
          <a:blip r:embed="rId2">
            <a:alphaModFix amt="25000"/>
          </a:blip>
          <a:srcRect l="42528" r="15743" b="26632"/>
          <a:stretch/>
        </p:blipFill>
        <p:spPr>
          <a:xfrm rot="5400000" flipH="1">
            <a:off x="1981200" y="-2019300"/>
            <a:ext cx="5200651" cy="9163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8" name="Google Shape;648;p28"/>
          <p:cNvGrpSpPr/>
          <p:nvPr/>
        </p:nvGrpSpPr>
        <p:grpSpPr>
          <a:xfrm>
            <a:off x="195759" y="279431"/>
            <a:ext cx="8752483" cy="4649290"/>
            <a:chOff x="195759" y="279431"/>
            <a:chExt cx="8752483" cy="4649290"/>
          </a:xfrm>
        </p:grpSpPr>
        <p:grpSp>
          <p:nvGrpSpPr>
            <p:cNvPr id="649" name="Google Shape;649;p28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650" name="Google Shape;650;p28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1" name="Google Shape;651;p28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2" name="Google Shape;652;p28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28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4" name="Google Shape;654;p28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5" name="Google Shape;655;p28"/>
            <p:cNvGrpSpPr/>
            <p:nvPr/>
          </p:nvGrpSpPr>
          <p:grpSpPr>
            <a:xfrm>
              <a:off x="7701374" y="3678019"/>
              <a:ext cx="1246867" cy="1250702"/>
              <a:chOff x="11988062" y="9539178"/>
              <a:chExt cx="3718662" cy="3730099"/>
            </a:xfrm>
          </p:grpSpPr>
          <p:sp>
            <p:nvSpPr>
              <p:cNvPr id="656" name="Google Shape;656;p28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7" name="Google Shape;657;p28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8" name="Google Shape;658;p28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9" name="Google Shape;659;p28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28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1" name="Google Shape;661;p28"/>
            <p:cNvGrpSpPr/>
            <p:nvPr/>
          </p:nvGrpSpPr>
          <p:grpSpPr>
            <a:xfrm rot="10800000" flipH="1">
              <a:off x="3670573" y="279431"/>
              <a:ext cx="1802855" cy="374357"/>
              <a:chOff x="1765370" y="8798884"/>
              <a:chExt cx="8460134" cy="1756720"/>
            </a:xfrm>
          </p:grpSpPr>
          <p:sp>
            <p:nvSpPr>
              <p:cNvPr id="662" name="Google Shape;662;p28"/>
              <p:cNvSpPr/>
              <p:nvPr/>
            </p:nvSpPr>
            <p:spPr>
              <a:xfrm>
                <a:off x="1765370" y="8798884"/>
                <a:ext cx="8460134" cy="1756720"/>
              </a:xfrm>
              <a:custGeom>
                <a:avLst/>
                <a:gdLst/>
                <a:ahLst/>
                <a:cxnLst/>
                <a:rect l="l" t="t" r="r" b="b"/>
                <a:pathLst>
                  <a:path w="8460134" h="1756720" extrusionOk="0">
                    <a:moveTo>
                      <a:pt x="4246810" y="1756721"/>
                    </a:moveTo>
                    <a:cubicBezTo>
                      <a:pt x="4174420" y="1723383"/>
                      <a:pt x="4172515" y="1671948"/>
                      <a:pt x="4164895" y="1630038"/>
                    </a:cubicBezTo>
                    <a:cubicBezTo>
                      <a:pt x="4103935" y="1314760"/>
                      <a:pt x="3971537" y="1030916"/>
                      <a:pt x="3794372" y="767073"/>
                    </a:cubicBezTo>
                    <a:cubicBezTo>
                      <a:pt x="3721982" y="659441"/>
                      <a:pt x="3636257" y="558476"/>
                      <a:pt x="3544817" y="466083"/>
                    </a:cubicBezTo>
                    <a:cubicBezTo>
                      <a:pt x="3372415" y="292728"/>
                      <a:pt x="3157150" y="232721"/>
                      <a:pt x="2919977" y="279393"/>
                    </a:cubicBezTo>
                    <a:cubicBezTo>
                      <a:pt x="2720905" y="318446"/>
                      <a:pt x="2556122" y="475608"/>
                      <a:pt x="2575172" y="728021"/>
                    </a:cubicBezTo>
                    <a:cubicBezTo>
                      <a:pt x="2586602" y="874705"/>
                      <a:pt x="2746622" y="1011866"/>
                      <a:pt x="2886640" y="1023296"/>
                    </a:cubicBezTo>
                    <a:cubicBezTo>
                      <a:pt x="2945695" y="1028058"/>
                      <a:pt x="2990462" y="998530"/>
                      <a:pt x="3019990" y="948048"/>
                    </a:cubicBezTo>
                    <a:cubicBezTo>
                      <a:pt x="3031420" y="928046"/>
                      <a:pt x="3038087" y="905185"/>
                      <a:pt x="3045707" y="884230"/>
                    </a:cubicBezTo>
                    <a:cubicBezTo>
                      <a:pt x="3058090" y="849941"/>
                      <a:pt x="3076187" y="822318"/>
                      <a:pt x="3117145" y="819460"/>
                    </a:cubicBezTo>
                    <a:cubicBezTo>
                      <a:pt x="3166675" y="815651"/>
                      <a:pt x="3181915" y="851846"/>
                      <a:pt x="3199060" y="887088"/>
                    </a:cubicBezTo>
                    <a:cubicBezTo>
                      <a:pt x="3253352" y="998530"/>
                      <a:pt x="3230492" y="1135691"/>
                      <a:pt x="3140005" y="1229035"/>
                    </a:cubicBezTo>
                    <a:cubicBezTo>
                      <a:pt x="3026657" y="1346193"/>
                      <a:pt x="2885687" y="1382388"/>
                      <a:pt x="2727572" y="1352860"/>
                    </a:cubicBezTo>
                    <a:cubicBezTo>
                      <a:pt x="2519927" y="1314760"/>
                      <a:pt x="2416105" y="1169028"/>
                      <a:pt x="2358955" y="981385"/>
                    </a:cubicBezTo>
                    <a:cubicBezTo>
                      <a:pt x="2312282" y="831843"/>
                      <a:pt x="2324665" y="685158"/>
                      <a:pt x="2396102" y="544188"/>
                    </a:cubicBezTo>
                    <a:cubicBezTo>
                      <a:pt x="2427535" y="482276"/>
                      <a:pt x="2460872" y="422268"/>
                      <a:pt x="2502782" y="342258"/>
                    </a:cubicBezTo>
                    <a:cubicBezTo>
                      <a:pt x="2467540" y="357498"/>
                      <a:pt x="2445632" y="360355"/>
                      <a:pt x="2432297" y="373691"/>
                    </a:cubicBezTo>
                    <a:cubicBezTo>
                      <a:pt x="2324665" y="477513"/>
                      <a:pt x="2213222" y="577526"/>
                      <a:pt x="2112257" y="688016"/>
                    </a:cubicBezTo>
                    <a:cubicBezTo>
                      <a:pt x="1966525" y="846130"/>
                      <a:pt x="1834127" y="1016628"/>
                      <a:pt x="1685537" y="1171885"/>
                    </a:cubicBezTo>
                    <a:cubicBezTo>
                      <a:pt x="1551235" y="1312855"/>
                      <a:pt x="1389310" y="1415726"/>
                      <a:pt x="1195000" y="1459541"/>
                    </a:cubicBezTo>
                    <a:cubicBezTo>
                      <a:pt x="962590" y="1511928"/>
                      <a:pt x="547300" y="1437633"/>
                      <a:pt x="350132" y="1305235"/>
                    </a:cubicBezTo>
                    <a:cubicBezTo>
                      <a:pt x="223450" y="1219510"/>
                      <a:pt x="125342" y="1107116"/>
                      <a:pt x="54857" y="971860"/>
                    </a:cubicBezTo>
                    <a:cubicBezTo>
                      <a:pt x="-56585" y="757548"/>
                      <a:pt x="6280" y="498468"/>
                      <a:pt x="202495" y="327018"/>
                    </a:cubicBezTo>
                    <a:cubicBezTo>
                      <a:pt x="352037" y="196526"/>
                      <a:pt x="518725" y="160330"/>
                      <a:pt x="706367" y="223196"/>
                    </a:cubicBezTo>
                    <a:cubicBezTo>
                      <a:pt x="802570" y="254628"/>
                      <a:pt x="873055" y="318446"/>
                      <a:pt x="915917" y="409885"/>
                    </a:cubicBezTo>
                    <a:cubicBezTo>
                      <a:pt x="927347" y="433698"/>
                      <a:pt x="938777" y="461321"/>
                      <a:pt x="936872" y="486085"/>
                    </a:cubicBezTo>
                    <a:cubicBezTo>
                      <a:pt x="934967" y="508946"/>
                      <a:pt x="917822" y="534663"/>
                      <a:pt x="898772" y="547998"/>
                    </a:cubicBezTo>
                    <a:cubicBezTo>
                      <a:pt x="890200" y="553713"/>
                      <a:pt x="861625" y="532758"/>
                      <a:pt x="843527" y="522280"/>
                    </a:cubicBezTo>
                    <a:cubicBezTo>
                      <a:pt x="837812" y="518471"/>
                      <a:pt x="835907" y="508946"/>
                      <a:pt x="831145" y="503230"/>
                    </a:cubicBezTo>
                    <a:cubicBezTo>
                      <a:pt x="707320" y="351783"/>
                      <a:pt x="525392" y="362260"/>
                      <a:pt x="419665" y="528948"/>
                    </a:cubicBezTo>
                    <a:cubicBezTo>
                      <a:pt x="339655" y="654678"/>
                      <a:pt x="328225" y="789933"/>
                      <a:pt x="376802" y="927093"/>
                    </a:cubicBezTo>
                    <a:cubicBezTo>
                      <a:pt x="456812" y="1154741"/>
                      <a:pt x="633025" y="1276660"/>
                      <a:pt x="858767" y="1329048"/>
                    </a:cubicBezTo>
                    <a:cubicBezTo>
                      <a:pt x="1114037" y="1389055"/>
                      <a:pt x="1335970" y="1309998"/>
                      <a:pt x="1535995" y="1150930"/>
                    </a:cubicBezTo>
                    <a:cubicBezTo>
                      <a:pt x="1699825" y="1020438"/>
                      <a:pt x="1828412" y="856608"/>
                      <a:pt x="1965572" y="701351"/>
                    </a:cubicBezTo>
                    <a:cubicBezTo>
                      <a:pt x="2061775" y="591813"/>
                      <a:pt x="2158930" y="482276"/>
                      <a:pt x="2264657" y="382263"/>
                    </a:cubicBezTo>
                    <a:cubicBezTo>
                      <a:pt x="2418962" y="235578"/>
                      <a:pt x="2602795" y="140328"/>
                      <a:pt x="2817107" y="121278"/>
                    </a:cubicBezTo>
                    <a:cubicBezTo>
                      <a:pt x="3153340" y="91751"/>
                      <a:pt x="3449567" y="183191"/>
                      <a:pt x="3681025" y="439413"/>
                    </a:cubicBezTo>
                    <a:cubicBezTo>
                      <a:pt x="3877240" y="655630"/>
                      <a:pt x="4015352" y="908043"/>
                      <a:pt x="4122985" y="1177601"/>
                    </a:cubicBezTo>
                    <a:cubicBezTo>
                      <a:pt x="4129652" y="1194746"/>
                      <a:pt x="4136320" y="1211891"/>
                      <a:pt x="4150607" y="1227130"/>
                    </a:cubicBezTo>
                    <a:cubicBezTo>
                      <a:pt x="4172515" y="1109021"/>
                      <a:pt x="4150607" y="993768"/>
                      <a:pt x="4105840" y="887088"/>
                    </a:cubicBezTo>
                    <a:cubicBezTo>
                      <a:pt x="4057262" y="774693"/>
                      <a:pt x="3991540" y="669918"/>
                      <a:pt x="3929627" y="564191"/>
                    </a:cubicBezTo>
                    <a:cubicBezTo>
                      <a:pt x="3888670" y="494658"/>
                      <a:pt x="3834377" y="432746"/>
                      <a:pt x="3796277" y="362260"/>
                    </a:cubicBezTo>
                    <a:cubicBezTo>
                      <a:pt x="3756272" y="288918"/>
                      <a:pt x="3723887" y="209860"/>
                      <a:pt x="3698170" y="130803"/>
                    </a:cubicBezTo>
                    <a:cubicBezTo>
                      <a:pt x="3685787" y="92703"/>
                      <a:pt x="3688645" y="44126"/>
                      <a:pt x="3732460" y="17455"/>
                    </a:cubicBezTo>
                    <a:cubicBezTo>
                      <a:pt x="3779132" y="-11120"/>
                      <a:pt x="3819137" y="6026"/>
                      <a:pt x="3860095" y="34601"/>
                    </a:cubicBezTo>
                    <a:cubicBezTo>
                      <a:pt x="3938200" y="90798"/>
                      <a:pt x="3982015" y="172713"/>
                      <a:pt x="4022972" y="254628"/>
                    </a:cubicBezTo>
                    <a:cubicBezTo>
                      <a:pt x="4102982" y="413696"/>
                      <a:pt x="4149655" y="584193"/>
                      <a:pt x="4190612" y="756596"/>
                    </a:cubicBezTo>
                    <a:cubicBezTo>
                      <a:pt x="4201090" y="800410"/>
                      <a:pt x="4210615" y="843273"/>
                      <a:pt x="4239190" y="888041"/>
                    </a:cubicBezTo>
                    <a:cubicBezTo>
                      <a:pt x="4250620" y="836605"/>
                      <a:pt x="4261097" y="785171"/>
                      <a:pt x="4273480" y="734688"/>
                    </a:cubicBezTo>
                    <a:cubicBezTo>
                      <a:pt x="4323962" y="525138"/>
                      <a:pt x="4381112" y="316541"/>
                      <a:pt x="4505890" y="136518"/>
                    </a:cubicBezTo>
                    <a:cubicBezTo>
                      <a:pt x="4538275" y="90798"/>
                      <a:pt x="4580185" y="46983"/>
                      <a:pt x="4626857" y="17455"/>
                    </a:cubicBezTo>
                    <a:cubicBezTo>
                      <a:pt x="4693532" y="-25407"/>
                      <a:pt x="4762112" y="14598"/>
                      <a:pt x="4763065" y="94608"/>
                    </a:cubicBezTo>
                    <a:cubicBezTo>
                      <a:pt x="4764017" y="135566"/>
                      <a:pt x="4754492" y="180333"/>
                      <a:pt x="4735442" y="215576"/>
                    </a:cubicBezTo>
                    <a:cubicBezTo>
                      <a:pt x="4672577" y="329876"/>
                      <a:pt x="4603045" y="440366"/>
                      <a:pt x="4535417" y="551808"/>
                    </a:cubicBezTo>
                    <a:cubicBezTo>
                      <a:pt x="4491602" y="624198"/>
                      <a:pt x="4443977" y="694683"/>
                      <a:pt x="4403020" y="768026"/>
                    </a:cubicBezTo>
                    <a:cubicBezTo>
                      <a:pt x="4323010" y="910901"/>
                      <a:pt x="4295387" y="1067110"/>
                      <a:pt x="4309675" y="1233798"/>
                    </a:cubicBezTo>
                    <a:cubicBezTo>
                      <a:pt x="4317295" y="1214748"/>
                      <a:pt x="4325867" y="1196651"/>
                      <a:pt x="4333487" y="1177601"/>
                    </a:cubicBezTo>
                    <a:cubicBezTo>
                      <a:pt x="4441120" y="912805"/>
                      <a:pt x="4579232" y="665155"/>
                      <a:pt x="4767827" y="447033"/>
                    </a:cubicBezTo>
                    <a:cubicBezTo>
                      <a:pt x="5095487" y="67938"/>
                      <a:pt x="5749855" y="-33979"/>
                      <a:pt x="6184195" y="373691"/>
                    </a:cubicBezTo>
                    <a:cubicBezTo>
                      <a:pt x="6334690" y="515613"/>
                      <a:pt x="6463277" y="680396"/>
                      <a:pt x="6605200" y="831843"/>
                    </a:cubicBezTo>
                    <a:cubicBezTo>
                      <a:pt x="6708070" y="940428"/>
                      <a:pt x="6811892" y="1049013"/>
                      <a:pt x="6922382" y="1149978"/>
                    </a:cubicBezTo>
                    <a:cubicBezTo>
                      <a:pt x="7041445" y="1258563"/>
                      <a:pt x="7186225" y="1324285"/>
                      <a:pt x="7347198" y="1341430"/>
                    </a:cubicBezTo>
                    <a:cubicBezTo>
                      <a:pt x="7613898" y="1369053"/>
                      <a:pt x="7841545" y="1288091"/>
                      <a:pt x="8008232" y="1070921"/>
                    </a:cubicBezTo>
                    <a:cubicBezTo>
                      <a:pt x="8132057" y="910901"/>
                      <a:pt x="8142535" y="703255"/>
                      <a:pt x="8046332" y="540378"/>
                    </a:cubicBezTo>
                    <a:cubicBezTo>
                      <a:pt x="7953940" y="383216"/>
                      <a:pt x="7752962" y="328923"/>
                      <a:pt x="7622470" y="510851"/>
                    </a:cubicBezTo>
                    <a:cubicBezTo>
                      <a:pt x="7603420" y="537521"/>
                      <a:pt x="7586275" y="566096"/>
                      <a:pt x="7550080" y="546093"/>
                    </a:cubicBezTo>
                    <a:cubicBezTo>
                      <a:pt x="7514837" y="527043"/>
                      <a:pt x="7509123" y="492753"/>
                      <a:pt x="7521505" y="455605"/>
                    </a:cubicBezTo>
                    <a:cubicBezTo>
                      <a:pt x="7571987" y="310826"/>
                      <a:pt x="7676762" y="228910"/>
                      <a:pt x="7823448" y="202241"/>
                    </a:cubicBezTo>
                    <a:cubicBezTo>
                      <a:pt x="8055857" y="159378"/>
                      <a:pt x="8228260" y="261296"/>
                      <a:pt x="8356848" y="444176"/>
                    </a:cubicBezTo>
                    <a:cubicBezTo>
                      <a:pt x="8483530" y="624198"/>
                      <a:pt x="8495912" y="814698"/>
                      <a:pt x="8381612" y="1007103"/>
                    </a:cubicBezTo>
                    <a:cubicBezTo>
                      <a:pt x="8239690" y="1245228"/>
                      <a:pt x="8035855" y="1394771"/>
                      <a:pt x="7757725" y="1433823"/>
                    </a:cubicBezTo>
                    <a:cubicBezTo>
                      <a:pt x="7677715" y="1445253"/>
                      <a:pt x="7599610" y="1466208"/>
                      <a:pt x="7519600" y="1474780"/>
                    </a:cubicBezTo>
                    <a:cubicBezTo>
                      <a:pt x="7276712" y="1499546"/>
                      <a:pt x="7066210" y="1416678"/>
                      <a:pt x="6877615" y="1268088"/>
                    </a:cubicBezTo>
                    <a:cubicBezTo>
                      <a:pt x="6729025" y="1149978"/>
                      <a:pt x="6608057" y="1005198"/>
                      <a:pt x="6488042" y="860418"/>
                    </a:cubicBezTo>
                    <a:cubicBezTo>
                      <a:pt x="6353740" y="697541"/>
                      <a:pt x="6225152" y="527996"/>
                      <a:pt x="6055607" y="398455"/>
                    </a:cubicBezTo>
                    <a:cubicBezTo>
                      <a:pt x="6027032" y="376548"/>
                      <a:pt x="5996552" y="357498"/>
                      <a:pt x="5955595" y="349878"/>
                    </a:cubicBezTo>
                    <a:cubicBezTo>
                      <a:pt x="5994648" y="424173"/>
                      <a:pt x="6034652" y="496563"/>
                      <a:pt x="6071800" y="571810"/>
                    </a:cubicBezTo>
                    <a:cubicBezTo>
                      <a:pt x="6194673" y="819460"/>
                      <a:pt x="6083230" y="1110926"/>
                      <a:pt x="5947023" y="1243323"/>
                    </a:cubicBezTo>
                    <a:cubicBezTo>
                      <a:pt x="5776525" y="1409058"/>
                      <a:pt x="5471725" y="1401438"/>
                      <a:pt x="5312657" y="1226178"/>
                    </a:cubicBezTo>
                    <a:cubicBezTo>
                      <a:pt x="5219312" y="1123308"/>
                      <a:pt x="5198357" y="989005"/>
                      <a:pt x="5265032" y="874705"/>
                    </a:cubicBezTo>
                    <a:cubicBezTo>
                      <a:pt x="5278367" y="850893"/>
                      <a:pt x="5305990" y="827080"/>
                      <a:pt x="5331707" y="821366"/>
                    </a:cubicBezTo>
                    <a:cubicBezTo>
                      <a:pt x="5369807" y="812793"/>
                      <a:pt x="5395525" y="841368"/>
                      <a:pt x="5407907" y="877563"/>
                    </a:cubicBezTo>
                    <a:cubicBezTo>
                      <a:pt x="5428862" y="941380"/>
                      <a:pt x="5453627" y="1002341"/>
                      <a:pt x="5527923" y="1019485"/>
                    </a:cubicBezTo>
                    <a:cubicBezTo>
                      <a:pt x="5606027" y="1036630"/>
                      <a:pt x="5671750" y="1002341"/>
                      <a:pt x="5732710" y="960430"/>
                    </a:cubicBezTo>
                    <a:cubicBezTo>
                      <a:pt x="5903207" y="844226"/>
                      <a:pt x="5934640" y="608958"/>
                      <a:pt x="5803195" y="442271"/>
                    </a:cubicBezTo>
                    <a:cubicBezTo>
                      <a:pt x="5733662" y="353688"/>
                      <a:pt x="5641270" y="298443"/>
                      <a:pt x="5532685" y="279393"/>
                    </a:cubicBezTo>
                    <a:cubicBezTo>
                      <a:pt x="5293607" y="236530"/>
                      <a:pt x="5084057" y="300348"/>
                      <a:pt x="4906892" y="468941"/>
                    </a:cubicBezTo>
                    <a:cubicBezTo>
                      <a:pt x="4702105" y="663251"/>
                      <a:pt x="4564945" y="902328"/>
                      <a:pt x="4446835" y="1153788"/>
                    </a:cubicBezTo>
                    <a:cubicBezTo>
                      <a:pt x="4374445" y="1308093"/>
                      <a:pt x="4324915" y="1469066"/>
                      <a:pt x="4288720" y="1634801"/>
                    </a:cubicBezTo>
                    <a:cubicBezTo>
                      <a:pt x="4279195" y="1672901"/>
                      <a:pt x="4263002" y="1710048"/>
                      <a:pt x="4246810" y="1756721"/>
                    </a:cubicBezTo>
                    <a:close/>
                    <a:moveTo>
                      <a:pt x="2449442" y="756596"/>
                    </a:moveTo>
                    <a:cubicBezTo>
                      <a:pt x="2437060" y="880421"/>
                      <a:pt x="2474207" y="986148"/>
                      <a:pt x="2531357" y="1089018"/>
                    </a:cubicBezTo>
                    <a:cubicBezTo>
                      <a:pt x="2633275" y="1270946"/>
                      <a:pt x="2875210" y="1298568"/>
                      <a:pt x="3031420" y="1188078"/>
                    </a:cubicBezTo>
                    <a:cubicBezTo>
                      <a:pt x="3080950" y="1153788"/>
                      <a:pt x="3121907" y="1109973"/>
                      <a:pt x="3120002" y="1025201"/>
                    </a:cubicBezTo>
                    <a:cubicBezTo>
                      <a:pt x="3038087" y="1130928"/>
                      <a:pt x="2943790" y="1176648"/>
                      <a:pt x="2828537" y="1145216"/>
                    </a:cubicBezTo>
                    <a:cubicBezTo>
                      <a:pt x="2660897" y="1099496"/>
                      <a:pt x="2535167" y="1001388"/>
                      <a:pt x="2475160" y="831843"/>
                    </a:cubicBezTo>
                    <a:cubicBezTo>
                      <a:pt x="2466587" y="807078"/>
                      <a:pt x="2458015" y="781360"/>
                      <a:pt x="2449442" y="756596"/>
                    </a:cubicBezTo>
                    <a:close/>
                    <a:moveTo>
                      <a:pt x="5325040" y="1032821"/>
                    </a:moveTo>
                    <a:cubicBezTo>
                      <a:pt x="5355520" y="1165218"/>
                      <a:pt x="5442198" y="1219510"/>
                      <a:pt x="5551735" y="1243323"/>
                    </a:cubicBezTo>
                    <a:cubicBezTo>
                      <a:pt x="5675560" y="1269993"/>
                      <a:pt x="5792717" y="1249991"/>
                      <a:pt x="5876537" y="1149978"/>
                    </a:cubicBezTo>
                    <a:cubicBezTo>
                      <a:pt x="5969882" y="1038535"/>
                      <a:pt x="6025127" y="908996"/>
                      <a:pt x="6005125" y="753738"/>
                    </a:cubicBezTo>
                    <a:cubicBezTo>
                      <a:pt x="5948927" y="938523"/>
                      <a:pt x="5878442" y="1029963"/>
                      <a:pt x="5734615" y="1106163"/>
                    </a:cubicBezTo>
                    <a:cubicBezTo>
                      <a:pt x="5588882" y="1183316"/>
                      <a:pt x="5481250" y="1168076"/>
                      <a:pt x="5360282" y="1055680"/>
                    </a:cubicBezTo>
                    <a:cubicBezTo>
                      <a:pt x="5353615" y="1049013"/>
                      <a:pt x="5344090" y="1044251"/>
                      <a:pt x="5325040" y="1032821"/>
                    </a:cubicBezTo>
                    <a:close/>
                    <a:moveTo>
                      <a:pt x="328225" y="1166171"/>
                    </a:moveTo>
                    <a:cubicBezTo>
                      <a:pt x="119627" y="836605"/>
                      <a:pt x="181540" y="507041"/>
                      <a:pt x="459670" y="300348"/>
                    </a:cubicBezTo>
                    <a:cubicBezTo>
                      <a:pt x="265360" y="370833"/>
                      <a:pt x="152012" y="489896"/>
                      <a:pt x="112960" y="664203"/>
                    </a:cubicBezTo>
                    <a:cubicBezTo>
                      <a:pt x="65335" y="876610"/>
                      <a:pt x="187255" y="1028058"/>
                      <a:pt x="328225" y="1166171"/>
                    </a:cubicBezTo>
                    <a:close/>
                    <a:moveTo>
                      <a:pt x="8090148" y="352735"/>
                    </a:moveTo>
                    <a:cubicBezTo>
                      <a:pt x="8134915" y="436555"/>
                      <a:pt x="8186350" y="517518"/>
                      <a:pt x="8223498" y="604196"/>
                    </a:cubicBezTo>
                    <a:cubicBezTo>
                      <a:pt x="8259692" y="689921"/>
                      <a:pt x="8267312" y="784218"/>
                      <a:pt x="8240642" y="874705"/>
                    </a:cubicBezTo>
                    <a:cubicBezTo>
                      <a:pt x="8214925" y="962335"/>
                      <a:pt x="8181587" y="1048060"/>
                      <a:pt x="8144440" y="1156646"/>
                    </a:cubicBezTo>
                    <a:cubicBezTo>
                      <a:pt x="8236832" y="1069016"/>
                      <a:pt x="8289220" y="981385"/>
                      <a:pt x="8327320" y="885183"/>
                    </a:cubicBezTo>
                    <a:cubicBezTo>
                      <a:pt x="8357800" y="808030"/>
                      <a:pt x="8362562" y="729926"/>
                      <a:pt x="8340655" y="648963"/>
                    </a:cubicBezTo>
                    <a:cubicBezTo>
                      <a:pt x="8306365" y="518471"/>
                      <a:pt x="8201590" y="393693"/>
                      <a:pt x="8090148" y="352735"/>
                    </a:cubicBezTo>
                    <a:close/>
                    <a:moveTo>
                      <a:pt x="4651623" y="132708"/>
                    </a:moveTo>
                    <a:cubicBezTo>
                      <a:pt x="4549705" y="221291"/>
                      <a:pt x="4477315" y="361308"/>
                      <a:pt x="4463027" y="483228"/>
                    </a:cubicBezTo>
                    <a:cubicBezTo>
                      <a:pt x="4549705" y="372738"/>
                      <a:pt x="4627810" y="267010"/>
                      <a:pt x="4651623" y="132708"/>
                    </a:cubicBezTo>
                    <a:close/>
                    <a:moveTo>
                      <a:pt x="3801992" y="114610"/>
                    </a:moveTo>
                    <a:cubicBezTo>
                      <a:pt x="3820090" y="248913"/>
                      <a:pt x="3906767" y="397503"/>
                      <a:pt x="4001065" y="460368"/>
                    </a:cubicBezTo>
                    <a:cubicBezTo>
                      <a:pt x="3952487" y="336543"/>
                      <a:pt x="3910577" y="218433"/>
                      <a:pt x="3801992" y="1146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28"/>
              <p:cNvSpPr/>
              <p:nvPr/>
            </p:nvSpPr>
            <p:spPr>
              <a:xfrm>
                <a:off x="3700313" y="9923144"/>
                <a:ext cx="296411" cy="289594"/>
              </a:xfrm>
              <a:custGeom>
                <a:avLst/>
                <a:gdLst/>
                <a:ahLst/>
                <a:cxnLst/>
                <a:rect l="l" t="t" r="r" b="b"/>
                <a:pathLst>
                  <a:path w="296411" h="289594" extrusionOk="0">
                    <a:moveTo>
                      <a:pt x="127784" y="0"/>
                    </a:moveTo>
                    <a:cubicBezTo>
                      <a:pt x="220177" y="0"/>
                      <a:pt x="298282" y="72390"/>
                      <a:pt x="296377" y="154305"/>
                    </a:cubicBezTo>
                    <a:cubicBezTo>
                      <a:pt x="294472" y="228600"/>
                      <a:pt x="230654" y="287655"/>
                      <a:pt x="150644" y="289560"/>
                    </a:cubicBezTo>
                    <a:cubicBezTo>
                      <a:pt x="65872" y="291465"/>
                      <a:pt x="-3661" y="214313"/>
                      <a:pt x="149" y="120015"/>
                    </a:cubicBezTo>
                    <a:cubicBezTo>
                      <a:pt x="3007" y="48578"/>
                      <a:pt x="54442" y="0"/>
                      <a:pt x="127784" y="0"/>
                    </a:cubicBezTo>
                    <a:close/>
                    <a:moveTo>
                      <a:pt x="121117" y="96203"/>
                    </a:moveTo>
                    <a:cubicBezTo>
                      <a:pt x="101114" y="146685"/>
                      <a:pt x="106829" y="174307"/>
                      <a:pt x="146834" y="180023"/>
                    </a:cubicBezTo>
                    <a:cubicBezTo>
                      <a:pt x="177314" y="184785"/>
                      <a:pt x="198269" y="168593"/>
                      <a:pt x="193507" y="126682"/>
                    </a:cubicBezTo>
                    <a:cubicBezTo>
                      <a:pt x="172552" y="118110"/>
                      <a:pt x="148739" y="107632"/>
                      <a:pt x="121117" y="962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28"/>
              <p:cNvSpPr/>
              <p:nvPr/>
            </p:nvSpPr>
            <p:spPr>
              <a:xfrm>
                <a:off x="7986674" y="9923060"/>
                <a:ext cx="299238" cy="289682"/>
              </a:xfrm>
              <a:custGeom>
                <a:avLst/>
                <a:gdLst/>
                <a:ahLst/>
                <a:cxnLst/>
                <a:rect l="l" t="t" r="r" b="b"/>
                <a:pathLst>
                  <a:path w="299238" h="289682" extrusionOk="0">
                    <a:moveTo>
                      <a:pt x="148628" y="289644"/>
                    </a:moveTo>
                    <a:cubicBezTo>
                      <a:pt x="67666" y="287739"/>
                      <a:pt x="-1867" y="219159"/>
                      <a:pt x="38" y="145816"/>
                    </a:cubicBezTo>
                    <a:cubicBezTo>
                      <a:pt x="2896" y="67712"/>
                      <a:pt x="87668" y="-2773"/>
                      <a:pt x="176251" y="84"/>
                    </a:cubicBezTo>
                    <a:cubicBezTo>
                      <a:pt x="251498" y="1989"/>
                      <a:pt x="301981" y="58187"/>
                      <a:pt x="299123" y="135339"/>
                    </a:cubicBezTo>
                    <a:cubicBezTo>
                      <a:pt x="296266" y="222016"/>
                      <a:pt x="228638" y="291549"/>
                      <a:pt x="148628" y="289644"/>
                    </a:cubicBezTo>
                    <a:close/>
                    <a:moveTo>
                      <a:pt x="91478" y="142007"/>
                    </a:moveTo>
                    <a:cubicBezTo>
                      <a:pt x="106718" y="158199"/>
                      <a:pt x="112433" y="169629"/>
                      <a:pt x="121958" y="174391"/>
                    </a:cubicBezTo>
                    <a:cubicBezTo>
                      <a:pt x="149581" y="188679"/>
                      <a:pt x="175298" y="184869"/>
                      <a:pt x="188633" y="153437"/>
                    </a:cubicBezTo>
                    <a:cubicBezTo>
                      <a:pt x="193396" y="142007"/>
                      <a:pt x="188633" y="113432"/>
                      <a:pt x="185776" y="113432"/>
                    </a:cubicBezTo>
                    <a:cubicBezTo>
                      <a:pt x="165773" y="110574"/>
                      <a:pt x="143866" y="111527"/>
                      <a:pt x="123863" y="115337"/>
                    </a:cubicBezTo>
                    <a:cubicBezTo>
                      <a:pt x="114338" y="118194"/>
                      <a:pt x="106718" y="129624"/>
                      <a:pt x="91478" y="1420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29"/>
          <p:cNvPicPr preferRelativeResize="0"/>
          <p:nvPr/>
        </p:nvPicPr>
        <p:blipFill rotWithShape="1">
          <a:blip r:embed="rId2">
            <a:alphaModFix amt="25000"/>
          </a:blip>
          <a:srcRect l="29647" t="20095" r="28625" b="6537"/>
          <a:stretch/>
        </p:blipFill>
        <p:spPr>
          <a:xfrm rot="5400000" flipH="1">
            <a:off x="1981200" y="-2019300"/>
            <a:ext cx="5200651" cy="9163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7" name="Google Shape;667;p29"/>
          <p:cNvGrpSpPr/>
          <p:nvPr/>
        </p:nvGrpSpPr>
        <p:grpSpPr>
          <a:xfrm rot="10800000" flipH="1">
            <a:off x="195759" y="214778"/>
            <a:ext cx="8752483" cy="3568106"/>
            <a:chOff x="195759" y="1360615"/>
            <a:chExt cx="8752483" cy="3568106"/>
          </a:xfrm>
        </p:grpSpPr>
        <p:grpSp>
          <p:nvGrpSpPr>
            <p:cNvPr id="668" name="Google Shape;668;p29"/>
            <p:cNvGrpSpPr/>
            <p:nvPr/>
          </p:nvGrpSpPr>
          <p:grpSpPr>
            <a:xfrm>
              <a:off x="195759" y="3652287"/>
              <a:ext cx="1246868" cy="1250634"/>
              <a:chOff x="-3751897" y="9539379"/>
              <a:chExt cx="3718663" cy="3729897"/>
            </a:xfrm>
          </p:grpSpPr>
          <p:sp>
            <p:nvSpPr>
              <p:cNvPr id="669" name="Google Shape;669;p29"/>
              <p:cNvSpPr/>
              <p:nvPr/>
            </p:nvSpPr>
            <p:spPr>
              <a:xfrm>
                <a:off x="-3751897" y="9539379"/>
                <a:ext cx="3718663" cy="3729897"/>
              </a:xfrm>
              <a:custGeom>
                <a:avLst/>
                <a:gdLst/>
                <a:ahLst/>
                <a:cxnLst/>
                <a:rect l="l" t="t" r="r" b="b"/>
                <a:pathLst>
                  <a:path w="3718663" h="3729897" extrusionOk="0">
                    <a:moveTo>
                      <a:pt x="2556510" y="3504155"/>
                    </a:moveTo>
                    <a:cubicBezTo>
                      <a:pt x="2580323" y="3448910"/>
                      <a:pt x="2599373" y="3392712"/>
                      <a:pt x="2600325" y="3331753"/>
                    </a:cubicBezTo>
                    <a:cubicBezTo>
                      <a:pt x="2603183" y="3179353"/>
                      <a:pt x="2506028" y="3012666"/>
                      <a:pt x="2292668" y="3005045"/>
                    </a:cubicBezTo>
                    <a:cubicBezTo>
                      <a:pt x="2236471" y="3003141"/>
                      <a:pt x="2182178" y="3005045"/>
                      <a:pt x="2128838" y="3026953"/>
                    </a:cubicBezTo>
                    <a:cubicBezTo>
                      <a:pt x="2021205" y="3070768"/>
                      <a:pt x="1947863" y="3180305"/>
                      <a:pt x="1955483" y="3295558"/>
                    </a:cubicBezTo>
                    <a:cubicBezTo>
                      <a:pt x="1956435" y="3311750"/>
                      <a:pt x="1964055" y="3333658"/>
                      <a:pt x="1976438" y="3342230"/>
                    </a:cubicBezTo>
                    <a:cubicBezTo>
                      <a:pt x="1993583" y="3355566"/>
                      <a:pt x="2009775" y="3340325"/>
                      <a:pt x="2024063" y="3326991"/>
                    </a:cubicBezTo>
                    <a:cubicBezTo>
                      <a:pt x="2096453" y="3257458"/>
                      <a:pt x="2185988" y="3227930"/>
                      <a:pt x="2283143" y="3224120"/>
                    </a:cubicBezTo>
                    <a:cubicBezTo>
                      <a:pt x="2360296" y="3221262"/>
                      <a:pt x="2416493" y="3258410"/>
                      <a:pt x="2449830" y="3327943"/>
                    </a:cubicBezTo>
                    <a:cubicBezTo>
                      <a:pt x="2486025" y="3404143"/>
                      <a:pt x="2474596" y="3476533"/>
                      <a:pt x="2413635" y="3539397"/>
                    </a:cubicBezTo>
                    <a:cubicBezTo>
                      <a:pt x="2339340" y="3616550"/>
                      <a:pt x="2245043" y="3651793"/>
                      <a:pt x="2140268" y="3662270"/>
                    </a:cubicBezTo>
                    <a:cubicBezTo>
                      <a:pt x="1975485" y="3679416"/>
                      <a:pt x="1833563" y="3628933"/>
                      <a:pt x="1708785" y="3523205"/>
                    </a:cubicBezTo>
                    <a:cubicBezTo>
                      <a:pt x="1622108" y="3449862"/>
                      <a:pt x="1534478" y="3376520"/>
                      <a:pt x="1449705" y="3301272"/>
                    </a:cubicBezTo>
                    <a:cubicBezTo>
                      <a:pt x="1321118" y="3186020"/>
                      <a:pt x="1173480" y="3106010"/>
                      <a:pt x="1009650" y="3054575"/>
                    </a:cubicBezTo>
                    <a:cubicBezTo>
                      <a:pt x="908685" y="3022191"/>
                      <a:pt x="808673" y="3026953"/>
                      <a:pt x="708660" y="3059337"/>
                    </a:cubicBezTo>
                    <a:cubicBezTo>
                      <a:pt x="691515" y="3065053"/>
                      <a:pt x="674370" y="3069816"/>
                      <a:pt x="648653" y="3077435"/>
                    </a:cubicBezTo>
                    <a:cubicBezTo>
                      <a:pt x="655320" y="3054575"/>
                      <a:pt x="658178" y="3040287"/>
                      <a:pt x="662940" y="3026000"/>
                    </a:cubicBezTo>
                    <a:cubicBezTo>
                      <a:pt x="701993" y="2916462"/>
                      <a:pt x="701040" y="2807878"/>
                      <a:pt x="664845" y="2698341"/>
                    </a:cubicBezTo>
                    <a:cubicBezTo>
                      <a:pt x="614363" y="2544035"/>
                      <a:pt x="538163" y="2404970"/>
                      <a:pt x="429578" y="2283050"/>
                    </a:cubicBezTo>
                    <a:cubicBezTo>
                      <a:pt x="357188" y="2201135"/>
                      <a:pt x="284798" y="2119220"/>
                      <a:pt x="216218" y="2034447"/>
                    </a:cubicBezTo>
                    <a:cubicBezTo>
                      <a:pt x="180023" y="1989680"/>
                      <a:pt x="144780" y="1942055"/>
                      <a:pt x="119063" y="1890620"/>
                    </a:cubicBezTo>
                    <a:cubicBezTo>
                      <a:pt x="32385" y="1718218"/>
                      <a:pt x="38100" y="1545816"/>
                      <a:pt x="132398" y="1378175"/>
                    </a:cubicBezTo>
                    <a:cubicBezTo>
                      <a:pt x="154305" y="1339122"/>
                      <a:pt x="184785" y="1308643"/>
                      <a:pt x="223838" y="1284830"/>
                    </a:cubicBezTo>
                    <a:cubicBezTo>
                      <a:pt x="291465" y="1241968"/>
                      <a:pt x="356235" y="1250540"/>
                      <a:pt x="421005" y="1288641"/>
                    </a:cubicBezTo>
                    <a:cubicBezTo>
                      <a:pt x="482918" y="1325787"/>
                      <a:pt x="506730" y="1382937"/>
                      <a:pt x="502920" y="1454375"/>
                    </a:cubicBezTo>
                    <a:cubicBezTo>
                      <a:pt x="498158" y="1547720"/>
                      <a:pt x="463868" y="1630587"/>
                      <a:pt x="401955" y="1700120"/>
                    </a:cubicBezTo>
                    <a:cubicBezTo>
                      <a:pt x="389573" y="1714408"/>
                      <a:pt x="373380" y="1725837"/>
                      <a:pt x="381953" y="1746793"/>
                    </a:cubicBezTo>
                    <a:cubicBezTo>
                      <a:pt x="391478" y="1770605"/>
                      <a:pt x="414338" y="1770605"/>
                      <a:pt x="435293" y="1769653"/>
                    </a:cubicBezTo>
                    <a:cubicBezTo>
                      <a:pt x="549593" y="1768700"/>
                      <a:pt x="660083" y="1709645"/>
                      <a:pt x="701993" y="1592487"/>
                    </a:cubicBezTo>
                    <a:cubicBezTo>
                      <a:pt x="737235" y="1494380"/>
                      <a:pt x="733425" y="1395320"/>
                      <a:pt x="692468" y="1300070"/>
                    </a:cubicBezTo>
                    <a:cubicBezTo>
                      <a:pt x="626745" y="1144813"/>
                      <a:pt x="431483" y="1086710"/>
                      <a:pt x="283845" y="1142908"/>
                    </a:cubicBezTo>
                    <a:cubicBezTo>
                      <a:pt x="269558" y="1148622"/>
                      <a:pt x="255270" y="1155290"/>
                      <a:pt x="235268" y="1154338"/>
                    </a:cubicBezTo>
                    <a:cubicBezTo>
                      <a:pt x="246698" y="1141955"/>
                      <a:pt x="255270" y="1126715"/>
                      <a:pt x="268605" y="1116238"/>
                    </a:cubicBezTo>
                    <a:cubicBezTo>
                      <a:pt x="372428" y="1031465"/>
                      <a:pt x="490538" y="980030"/>
                      <a:pt x="626745" y="984793"/>
                    </a:cubicBezTo>
                    <a:cubicBezTo>
                      <a:pt x="777240" y="989555"/>
                      <a:pt x="894398" y="1052420"/>
                      <a:pt x="965835" y="1189580"/>
                    </a:cubicBezTo>
                    <a:cubicBezTo>
                      <a:pt x="979170" y="1214345"/>
                      <a:pt x="989648" y="1240063"/>
                      <a:pt x="1001078" y="1264828"/>
                    </a:cubicBezTo>
                    <a:cubicBezTo>
                      <a:pt x="1094423" y="1469616"/>
                      <a:pt x="1009650" y="1676308"/>
                      <a:pt x="855345" y="1790608"/>
                    </a:cubicBezTo>
                    <a:cubicBezTo>
                      <a:pt x="827723" y="1811562"/>
                      <a:pt x="797243" y="1828708"/>
                      <a:pt x="768668" y="1848710"/>
                    </a:cubicBezTo>
                    <a:cubicBezTo>
                      <a:pt x="758190" y="1856330"/>
                      <a:pt x="750570" y="1866808"/>
                      <a:pt x="740093" y="1877285"/>
                    </a:cubicBezTo>
                    <a:cubicBezTo>
                      <a:pt x="765810" y="1901097"/>
                      <a:pt x="791528" y="1896335"/>
                      <a:pt x="815340" y="1892525"/>
                    </a:cubicBezTo>
                    <a:cubicBezTo>
                      <a:pt x="929640" y="1873475"/>
                      <a:pt x="1024890" y="1817278"/>
                      <a:pt x="1101090" y="1731553"/>
                    </a:cubicBezTo>
                    <a:cubicBezTo>
                      <a:pt x="1210628" y="1606775"/>
                      <a:pt x="1230630" y="1457233"/>
                      <a:pt x="1202055" y="1300070"/>
                    </a:cubicBezTo>
                    <a:cubicBezTo>
                      <a:pt x="1158240" y="1066708"/>
                      <a:pt x="957263" y="872397"/>
                      <a:pt x="722948" y="831440"/>
                    </a:cubicBezTo>
                    <a:cubicBezTo>
                      <a:pt x="455295" y="783815"/>
                      <a:pt x="185738" y="936215"/>
                      <a:pt x="83820" y="1190533"/>
                    </a:cubicBezTo>
                    <a:cubicBezTo>
                      <a:pt x="80010" y="1201010"/>
                      <a:pt x="74295" y="1211488"/>
                      <a:pt x="61913" y="1222918"/>
                    </a:cubicBezTo>
                    <a:cubicBezTo>
                      <a:pt x="61913" y="1203868"/>
                      <a:pt x="61913" y="1185770"/>
                      <a:pt x="61913" y="1166720"/>
                    </a:cubicBezTo>
                    <a:cubicBezTo>
                      <a:pt x="61913" y="1003843"/>
                      <a:pt x="63818" y="840965"/>
                      <a:pt x="60960" y="679040"/>
                    </a:cubicBezTo>
                    <a:cubicBezTo>
                      <a:pt x="60008" y="589505"/>
                      <a:pt x="71438" y="503780"/>
                      <a:pt x="97155" y="418055"/>
                    </a:cubicBezTo>
                    <a:cubicBezTo>
                      <a:pt x="120968" y="338045"/>
                      <a:pt x="140018" y="256130"/>
                      <a:pt x="131445" y="171358"/>
                    </a:cubicBezTo>
                    <a:cubicBezTo>
                      <a:pt x="127635" y="133258"/>
                      <a:pt x="116205" y="94205"/>
                      <a:pt x="100965" y="58010"/>
                    </a:cubicBezTo>
                    <a:cubicBezTo>
                      <a:pt x="92393" y="38008"/>
                      <a:pt x="73343" y="20863"/>
                      <a:pt x="55245" y="7527"/>
                    </a:cubicBezTo>
                    <a:cubicBezTo>
                      <a:pt x="33338" y="-8665"/>
                      <a:pt x="14288" y="2765"/>
                      <a:pt x="10478" y="27530"/>
                    </a:cubicBezTo>
                    <a:cubicBezTo>
                      <a:pt x="9525" y="32293"/>
                      <a:pt x="10478" y="37055"/>
                      <a:pt x="10478" y="41818"/>
                    </a:cubicBezTo>
                    <a:cubicBezTo>
                      <a:pt x="8573" y="253272"/>
                      <a:pt x="4763" y="464727"/>
                      <a:pt x="3810" y="675230"/>
                    </a:cubicBezTo>
                    <a:cubicBezTo>
                      <a:pt x="2858" y="956218"/>
                      <a:pt x="2858" y="1237205"/>
                      <a:pt x="2858" y="1519145"/>
                    </a:cubicBezTo>
                    <a:cubicBezTo>
                      <a:pt x="1905" y="1858235"/>
                      <a:pt x="1905" y="2197325"/>
                      <a:pt x="953" y="2536416"/>
                    </a:cubicBezTo>
                    <a:cubicBezTo>
                      <a:pt x="953" y="2868837"/>
                      <a:pt x="0" y="3200308"/>
                      <a:pt x="0" y="3532730"/>
                    </a:cubicBezTo>
                    <a:cubicBezTo>
                      <a:pt x="0" y="3569878"/>
                      <a:pt x="953" y="3607025"/>
                      <a:pt x="1905" y="3644172"/>
                    </a:cubicBezTo>
                    <a:cubicBezTo>
                      <a:pt x="4763" y="3707037"/>
                      <a:pt x="17145" y="3720372"/>
                      <a:pt x="82868" y="3721325"/>
                    </a:cubicBezTo>
                    <a:cubicBezTo>
                      <a:pt x="189548" y="3723230"/>
                      <a:pt x="296228" y="3723230"/>
                      <a:pt x="403860" y="3724183"/>
                    </a:cubicBezTo>
                    <a:cubicBezTo>
                      <a:pt x="570548" y="3726087"/>
                      <a:pt x="738188" y="3729897"/>
                      <a:pt x="904875" y="3729897"/>
                    </a:cubicBezTo>
                    <a:cubicBezTo>
                      <a:pt x="1071563" y="3729897"/>
                      <a:pt x="1239203" y="3723230"/>
                      <a:pt x="1405890" y="3723230"/>
                    </a:cubicBezTo>
                    <a:cubicBezTo>
                      <a:pt x="1631633" y="3723230"/>
                      <a:pt x="1856423" y="3727993"/>
                      <a:pt x="2082165" y="3727993"/>
                    </a:cubicBezTo>
                    <a:cubicBezTo>
                      <a:pt x="2269808" y="3727993"/>
                      <a:pt x="2458403" y="3723230"/>
                      <a:pt x="2646045" y="3722278"/>
                    </a:cubicBezTo>
                    <a:cubicBezTo>
                      <a:pt x="2908935" y="3721325"/>
                      <a:pt x="3170873" y="3721325"/>
                      <a:pt x="3433763" y="3721325"/>
                    </a:cubicBezTo>
                    <a:cubicBezTo>
                      <a:pt x="3514725" y="3721325"/>
                      <a:pt x="3596640" y="3719420"/>
                      <a:pt x="3677603" y="3716562"/>
                    </a:cubicBezTo>
                    <a:cubicBezTo>
                      <a:pt x="3691890" y="3715610"/>
                      <a:pt x="3717608" y="3707991"/>
                      <a:pt x="3718560" y="3701322"/>
                    </a:cubicBezTo>
                    <a:cubicBezTo>
                      <a:pt x="3719513" y="3685130"/>
                      <a:pt x="3713798" y="3665128"/>
                      <a:pt x="3703320" y="3652745"/>
                    </a:cubicBezTo>
                    <a:cubicBezTo>
                      <a:pt x="3663315" y="3607978"/>
                      <a:pt x="3609023" y="3592737"/>
                      <a:pt x="3552825" y="3593691"/>
                    </a:cubicBezTo>
                    <a:cubicBezTo>
                      <a:pt x="3492818" y="3594643"/>
                      <a:pt x="3430905" y="3596547"/>
                      <a:pt x="3373755" y="3613693"/>
                    </a:cubicBezTo>
                    <a:cubicBezTo>
                      <a:pt x="3224213" y="3658460"/>
                      <a:pt x="3073718" y="3668937"/>
                      <a:pt x="2919413" y="3664175"/>
                    </a:cubicBezTo>
                    <a:cubicBezTo>
                      <a:pt x="2809875" y="3661318"/>
                      <a:pt x="2701290" y="3663222"/>
                      <a:pt x="2591753" y="3664175"/>
                    </a:cubicBezTo>
                    <a:cubicBezTo>
                      <a:pt x="2565083" y="3664175"/>
                      <a:pt x="2538413" y="3664175"/>
                      <a:pt x="2509838" y="3654650"/>
                    </a:cubicBezTo>
                    <a:cubicBezTo>
                      <a:pt x="2519363" y="3649887"/>
                      <a:pt x="2528888" y="3645125"/>
                      <a:pt x="2539365" y="3640362"/>
                    </a:cubicBezTo>
                    <a:cubicBezTo>
                      <a:pt x="2736533" y="3555591"/>
                      <a:pt x="2850833" y="3403191"/>
                      <a:pt x="2895600" y="3198403"/>
                    </a:cubicBezTo>
                    <a:cubicBezTo>
                      <a:pt x="2927985" y="3052670"/>
                      <a:pt x="2886075" y="2916462"/>
                      <a:pt x="2807970" y="2793591"/>
                    </a:cubicBezTo>
                    <a:cubicBezTo>
                      <a:pt x="2676525" y="2584041"/>
                      <a:pt x="2442210" y="2476408"/>
                      <a:pt x="2189798" y="2527843"/>
                    </a:cubicBezTo>
                    <a:cubicBezTo>
                      <a:pt x="2052638" y="2556418"/>
                      <a:pt x="1955483" y="2637380"/>
                      <a:pt x="1888808" y="2755491"/>
                    </a:cubicBezTo>
                    <a:cubicBezTo>
                      <a:pt x="1864043" y="2799305"/>
                      <a:pt x="1846898" y="2848835"/>
                      <a:pt x="1832610" y="2897412"/>
                    </a:cubicBezTo>
                    <a:cubicBezTo>
                      <a:pt x="1824990" y="2924083"/>
                      <a:pt x="1817371" y="2956468"/>
                      <a:pt x="1846898" y="2986947"/>
                    </a:cubicBezTo>
                    <a:cubicBezTo>
                      <a:pt x="1859280" y="2973612"/>
                      <a:pt x="1869758" y="2963135"/>
                      <a:pt x="1878330" y="2951705"/>
                    </a:cubicBezTo>
                    <a:cubicBezTo>
                      <a:pt x="1908810" y="2910747"/>
                      <a:pt x="1937385" y="2867885"/>
                      <a:pt x="1970723" y="2829785"/>
                    </a:cubicBezTo>
                    <a:cubicBezTo>
                      <a:pt x="2076450" y="2706912"/>
                      <a:pt x="2267903" y="2645000"/>
                      <a:pt x="2446973" y="2721200"/>
                    </a:cubicBezTo>
                    <a:cubicBezTo>
                      <a:pt x="2517458" y="2751680"/>
                      <a:pt x="2588896" y="2780255"/>
                      <a:pt x="2640330" y="2841216"/>
                    </a:cubicBezTo>
                    <a:cubicBezTo>
                      <a:pt x="2714625" y="2928845"/>
                      <a:pt x="2750820" y="3029810"/>
                      <a:pt x="2739390" y="3144110"/>
                    </a:cubicBezTo>
                    <a:cubicBezTo>
                      <a:pt x="2725103" y="3286985"/>
                      <a:pt x="2667953" y="3409858"/>
                      <a:pt x="2556510" y="3504155"/>
                    </a:cubicBezTo>
                    <a:close/>
                    <a:moveTo>
                      <a:pt x="454343" y="3271745"/>
                    </a:moveTo>
                    <a:cubicBezTo>
                      <a:pt x="472440" y="3282222"/>
                      <a:pt x="484823" y="3270793"/>
                      <a:pt x="501015" y="3259362"/>
                    </a:cubicBezTo>
                    <a:cubicBezTo>
                      <a:pt x="547688" y="3225072"/>
                      <a:pt x="593408" y="3187925"/>
                      <a:pt x="643890" y="3161255"/>
                    </a:cubicBezTo>
                    <a:cubicBezTo>
                      <a:pt x="782955" y="3088866"/>
                      <a:pt x="918210" y="3102200"/>
                      <a:pt x="1042988" y="3195545"/>
                    </a:cubicBezTo>
                    <a:cubicBezTo>
                      <a:pt x="1138238" y="3266030"/>
                      <a:pt x="1171575" y="3386045"/>
                      <a:pt x="1132523" y="3494630"/>
                    </a:cubicBezTo>
                    <a:cubicBezTo>
                      <a:pt x="1093471" y="3604168"/>
                      <a:pt x="997268" y="3671795"/>
                      <a:pt x="881063" y="3665128"/>
                    </a:cubicBezTo>
                    <a:cubicBezTo>
                      <a:pt x="818198" y="3661318"/>
                      <a:pt x="767715" y="3641316"/>
                      <a:pt x="738188" y="3582260"/>
                    </a:cubicBezTo>
                    <a:cubicBezTo>
                      <a:pt x="708660" y="3522253"/>
                      <a:pt x="707708" y="3461293"/>
                      <a:pt x="745808" y="3404143"/>
                    </a:cubicBezTo>
                    <a:cubicBezTo>
                      <a:pt x="785813" y="3343183"/>
                      <a:pt x="842963" y="3313655"/>
                      <a:pt x="914400" y="3306035"/>
                    </a:cubicBezTo>
                    <a:cubicBezTo>
                      <a:pt x="934403" y="3304130"/>
                      <a:pt x="957263" y="3310797"/>
                      <a:pt x="968693" y="3283175"/>
                    </a:cubicBezTo>
                    <a:cubicBezTo>
                      <a:pt x="957263" y="3242218"/>
                      <a:pt x="921068" y="3236503"/>
                      <a:pt x="887730" y="3231741"/>
                    </a:cubicBezTo>
                    <a:cubicBezTo>
                      <a:pt x="745808" y="3211737"/>
                      <a:pt x="604838" y="3302225"/>
                      <a:pt x="563880" y="3439385"/>
                    </a:cubicBezTo>
                    <a:cubicBezTo>
                      <a:pt x="543878" y="3507966"/>
                      <a:pt x="547688" y="3572735"/>
                      <a:pt x="600075" y="3627980"/>
                    </a:cubicBezTo>
                    <a:cubicBezTo>
                      <a:pt x="607695" y="3635600"/>
                      <a:pt x="612458" y="3645125"/>
                      <a:pt x="626745" y="3665128"/>
                    </a:cubicBezTo>
                    <a:cubicBezTo>
                      <a:pt x="554355" y="3665128"/>
                      <a:pt x="492443" y="3665128"/>
                      <a:pt x="430530" y="3665128"/>
                    </a:cubicBezTo>
                    <a:cubicBezTo>
                      <a:pt x="370523" y="3665128"/>
                      <a:pt x="309563" y="3667033"/>
                      <a:pt x="249555" y="3665128"/>
                    </a:cubicBezTo>
                    <a:cubicBezTo>
                      <a:pt x="188595" y="3663222"/>
                      <a:pt x="125730" y="3673700"/>
                      <a:pt x="66675" y="3660366"/>
                    </a:cubicBezTo>
                    <a:cubicBezTo>
                      <a:pt x="53340" y="3535587"/>
                      <a:pt x="60008" y="3154587"/>
                      <a:pt x="75248" y="3108868"/>
                    </a:cubicBezTo>
                    <a:cubicBezTo>
                      <a:pt x="92393" y="3122203"/>
                      <a:pt x="107633" y="3135537"/>
                      <a:pt x="124778" y="3146968"/>
                    </a:cubicBezTo>
                    <a:cubicBezTo>
                      <a:pt x="159068" y="3168875"/>
                      <a:pt x="196215" y="3180305"/>
                      <a:pt x="237173" y="3175543"/>
                    </a:cubicBezTo>
                    <a:cubicBezTo>
                      <a:pt x="406718" y="3157445"/>
                      <a:pt x="530543" y="2983137"/>
                      <a:pt x="493395" y="2817403"/>
                    </a:cubicBezTo>
                    <a:cubicBezTo>
                      <a:pt x="486728" y="2788828"/>
                      <a:pt x="474345" y="2765968"/>
                      <a:pt x="443865" y="2758347"/>
                    </a:cubicBezTo>
                    <a:cubicBezTo>
                      <a:pt x="439103" y="2762158"/>
                      <a:pt x="432435" y="2764062"/>
                      <a:pt x="432435" y="2767872"/>
                    </a:cubicBezTo>
                    <a:cubicBezTo>
                      <a:pt x="428625" y="2785970"/>
                      <a:pt x="424815" y="2804068"/>
                      <a:pt x="422910" y="2822166"/>
                    </a:cubicBezTo>
                    <a:cubicBezTo>
                      <a:pt x="414338" y="2887887"/>
                      <a:pt x="384810" y="2941228"/>
                      <a:pt x="329565" y="2979328"/>
                    </a:cubicBezTo>
                    <a:cubicBezTo>
                      <a:pt x="230505" y="3047908"/>
                      <a:pt x="94298" y="3000283"/>
                      <a:pt x="68580" y="2885983"/>
                    </a:cubicBezTo>
                    <a:cubicBezTo>
                      <a:pt x="49530" y="2798353"/>
                      <a:pt x="71438" y="2718343"/>
                      <a:pt x="136208" y="2655478"/>
                    </a:cubicBezTo>
                    <a:cubicBezTo>
                      <a:pt x="256223" y="2539272"/>
                      <a:pt x="439103" y="2555466"/>
                      <a:pt x="538163" y="2691672"/>
                    </a:cubicBezTo>
                    <a:cubicBezTo>
                      <a:pt x="622935" y="2807878"/>
                      <a:pt x="641033" y="2934560"/>
                      <a:pt x="576263" y="3065053"/>
                    </a:cubicBezTo>
                    <a:cubicBezTo>
                      <a:pt x="548640" y="3120297"/>
                      <a:pt x="508635" y="3169828"/>
                      <a:pt x="473393" y="3221262"/>
                    </a:cubicBezTo>
                    <a:cubicBezTo>
                      <a:pt x="461010" y="3235550"/>
                      <a:pt x="441960" y="3246028"/>
                      <a:pt x="454343" y="3271745"/>
                    </a:cubicBezTo>
                    <a:close/>
                    <a:moveTo>
                      <a:pt x="62865" y="1953485"/>
                    </a:moveTo>
                    <a:cubicBezTo>
                      <a:pt x="161925" y="2069691"/>
                      <a:pt x="254318" y="2182085"/>
                      <a:pt x="351473" y="2290670"/>
                    </a:cubicBezTo>
                    <a:cubicBezTo>
                      <a:pt x="422910" y="2370680"/>
                      <a:pt x="488633" y="2454500"/>
                      <a:pt x="539115" y="2549750"/>
                    </a:cubicBezTo>
                    <a:cubicBezTo>
                      <a:pt x="545783" y="2563085"/>
                      <a:pt x="551498" y="2576420"/>
                      <a:pt x="563880" y="2603091"/>
                    </a:cubicBezTo>
                    <a:cubicBezTo>
                      <a:pt x="542925" y="2588803"/>
                      <a:pt x="535305" y="2584041"/>
                      <a:pt x="528638" y="2579278"/>
                    </a:cubicBezTo>
                    <a:cubicBezTo>
                      <a:pt x="379095" y="2462120"/>
                      <a:pt x="217170" y="2489743"/>
                      <a:pt x="100013" y="2586897"/>
                    </a:cubicBezTo>
                    <a:cubicBezTo>
                      <a:pt x="90488" y="2594518"/>
                      <a:pt x="79058" y="2600233"/>
                      <a:pt x="62865" y="2610710"/>
                    </a:cubicBezTo>
                    <a:cubicBezTo>
                      <a:pt x="62865" y="2386872"/>
                      <a:pt x="62865" y="2170655"/>
                      <a:pt x="62865" y="1953485"/>
                    </a:cubicBezTo>
                    <a:close/>
                    <a:moveTo>
                      <a:pt x="1123950" y="3166970"/>
                    </a:moveTo>
                    <a:cubicBezTo>
                      <a:pt x="1224915" y="3207928"/>
                      <a:pt x="1329690" y="3281270"/>
                      <a:pt x="1425893" y="3366995"/>
                    </a:cubicBezTo>
                    <a:cubicBezTo>
                      <a:pt x="1513523" y="3446053"/>
                      <a:pt x="1604963" y="3521300"/>
                      <a:pt x="1695450" y="3597500"/>
                    </a:cubicBezTo>
                    <a:cubicBezTo>
                      <a:pt x="1719263" y="3617503"/>
                      <a:pt x="1745933" y="3634647"/>
                      <a:pt x="1776413" y="3655603"/>
                    </a:cubicBezTo>
                    <a:cubicBezTo>
                      <a:pt x="1692593" y="3667033"/>
                      <a:pt x="1171575" y="3665128"/>
                      <a:pt x="1116330" y="3653697"/>
                    </a:cubicBezTo>
                    <a:cubicBezTo>
                      <a:pt x="1255396" y="3497487"/>
                      <a:pt x="1259205" y="3336516"/>
                      <a:pt x="1123950" y="3166970"/>
                    </a:cubicBezTo>
                    <a:close/>
                    <a:moveTo>
                      <a:pt x="990600" y="1738220"/>
                    </a:moveTo>
                    <a:cubicBezTo>
                      <a:pt x="1000125" y="1724885"/>
                      <a:pt x="1009650" y="1712503"/>
                      <a:pt x="1018223" y="1698216"/>
                    </a:cubicBezTo>
                    <a:cubicBezTo>
                      <a:pt x="1061085" y="1630587"/>
                      <a:pt x="1087755" y="1557245"/>
                      <a:pt x="1098233" y="1477235"/>
                    </a:cubicBezTo>
                    <a:cubicBezTo>
                      <a:pt x="1112521" y="1363887"/>
                      <a:pt x="1078230" y="1261018"/>
                      <a:pt x="1027748" y="1162910"/>
                    </a:cubicBezTo>
                    <a:cubicBezTo>
                      <a:pt x="942023" y="995270"/>
                      <a:pt x="800100" y="916213"/>
                      <a:pt x="616268" y="913355"/>
                    </a:cubicBezTo>
                    <a:cubicBezTo>
                      <a:pt x="548640" y="912402"/>
                      <a:pt x="480060" y="931452"/>
                      <a:pt x="414338" y="940025"/>
                    </a:cubicBezTo>
                    <a:cubicBezTo>
                      <a:pt x="472440" y="907640"/>
                      <a:pt x="537210" y="889543"/>
                      <a:pt x="607695" y="888590"/>
                    </a:cubicBezTo>
                    <a:cubicBezTo>
                      <a:pt x="880110" y="884780"/>
                      <a:pt x="1174433" y="1116238"/>
                      <a:pt x="1143000" y="1471520"/>
                    </a:cubicBezTo>
                    <a:cubicBezTo>
                      <a:pt x="1133475" y="1582962"/>
                      <a:pt x="1086803" y="1677260"/>
                      <a:pt x="990600" y="1738220"/>
                    </a:cubicBezTo>
                    <a:close/>
                    <a:moveTo>
                      <a:pt x="2785110" y="3297462"/>
                    </a:moveTo>
                    <a:cubicBezTo>
                      <a:pt x="2813685" y="3190783"/>
                      <a:pt x="2827020" y="3083150"/>
                      <a:pt x="2792730" y="2975518"/>
                    </a:cubicBezTo>
                    <a:cubicBezTo>
                      <a:pt x="2758440" y="2867885"/>
                      <a:pt x="2700338" y="2777397"/>
                      <a:pt x="2601278" y="2720247"/>
                    </a:cubicBezTo>
                    <a:cubicBezTo>
                      <a:pt x="2506028" y="2665003"/>
                      <a:pt x="2406015" y="2625950"/>
                      <a:pt x="2292668" y="2625950"/>
                    </a:cubicBezTo>
                    <a:cubicBezTo>
                      <a:pt x="2181225" y="2625950"/>
                      <a:pt x="2086928" y="2671670"/>
                      <a:pt x="1981200" y="2733583"/>
                    </a:cubicBezTo>
                    <a:cubicBezTo>
                      <a:pt x="2089785" y="2572610"/>
                      <a:pt x="2376488" y="2520222"/>
                      <a:pt x="2598420" y="2670718"/>
                    </a:cubicBezTo>
                    <a:cubicBezTo>
                      <a:pt x="2816543" y="2817403"/>
                      <a:pt x="2894648" y="3112678"/>
                      <a:pt x="2785110" y="3297462"/>
                    </a:cubicBezTo>
                    <a:close/>
                    <a:moveTo>
                      <a:pt x="387668" y="1196247"/>
                    </a:moveTo>
                    <a:cubicBezTo>
                      <a:pt x="392430" y="1205772"/>
                      <a:pt x="390525" y="1202915"/>
                      <a:pt x="390525" y="1201010"/>
                    </a:cubicBezTo>
                    <a:cubicBezTo>
                      <a:pt x="390525" y="1199105"/>
                      <a:pt x="394335" y="1198152"/>
                      <a:pt x="396240" y="1198152"/>
                    </a:cubicBezTo>
                    <a:cubicBezTo>
                      <a:pt x="497205" y="1192438"/>
                      <a:pt x="588645" y="1246730"/>
                      <a:pt x="627698" y="1333408"/>
                    </a:cubicBezTo>
                    <a:cubicBezTo>
                      <a:pt x="681038" y="1448660"/>
                      <a:pt x="648653" y="1589630"/>
                      <a:pt x="585788" y="1644875"/>
                    </a:cubicBezTo>
                    <a:cubicBezTo>
                      <a:pt x="561023" y="1666783"/>
                      <a:pt x="534353" y="1688691"/>
                      <a:pt x="491490" y="1685833"/>
                    </a:cubicBezTo>
                    <a:cubicBezTo>
                      <a:pt x="501015" y="1665830"/>
                      <a:pt x="508635" y="1651543"/>
                      <a:pt x="515303" y="1636303"/>
                    </a:cubicBezTo>
                    <a:cubicBezTo>
                      <a:pt x="545783" y="1570580"/>
                      <a:pt x="563880" y="1502000"/>
                      <a:pt x="563880" y="1428658"/>
                    </a:cubicBezTo>
                    <a:cubicBezTo>
                      <a:pt x="563880" y="1364841"/>
                      <a:pt x="541020" y="1309595"/>
                      <a:pt x="494348" y="1267685"/>
                    </a:cubicBezTo>
                    <a:cubicBezTo>
                      <a:pt x="465773" y="1241968"/>
                      <a:pt x="429578" y="1223870"/>
                      <a:pt x="387668" y="1196247"/>
                    </a:cubicBezTo>
                    <a:close/>
                    <a:moveTo>
                      <a:pt x="2045018" y="3223168"/>
                    </a:moveTo>
                    <a:cubicBezTo>
                      <a:pt x="2045018" y="3112678"/>
                      <a:pt x="2194560" y="3064100"/>
                      <a:pt x="2294573" y="3072672"/>
                    </a:cubicBezTo>
                    <a:cubicBezTo>
                      <a:pt x="2419350" y="3083150"/>
                      <a:pt x="2536508" y="3175543"/>
                      <a:pt x="2524125" y="3327943"/>
                    </a:cubicBezTo>
                    <a:cubicBezTo>
                      <a:pt x="2518410" y="3321275"/>
                      <a:pt x="2513648" y="3317466"/>
                      <a:pt x="2510790" y="3312703"/>
                    </a:cubicBezTo>
                    <a:cubicBezTo>
                      <a:pt x="2446973" y="3187925"/>
                      <a:pt x="2364105" y="3144110"/>
                      <a:pt x="2227898" y="3169828"/>
                    </a:cubicBezTo>
                    <a:cubicBezTo>
                      <a:pt x="2166938" y="3181258"/>
                      <a:pt x="2108835" y="3204118"/>
                      <a:pt x="2045018" y="3223168"/>
                    </a:cubicBezTo>
                    <a:close/>
                    <a:moveTo>
                      <a:pt x="387668" y="3021237"/>
                    </a:moveTo>
                    <a:cubicBezTo>
                      <a:pt x="283845" y="3138395"/>
                      <a:pt x="174308" y="3146968"/>
                      <a:pt x="93345" y="3037430"/>
                    </a:cubicBezTo>
                    <a:cubicBezTo>
                      <a:pt x="201930" y="3094580"/>
                      <a:pt x="297180" y="3085055"/>
                      <a:pt x="387668" y="3021237"/>
                    </a:cubicBezTo>
                    <a:close/>
                    <a:moveTo>
                      <a:pt x="680085" y="3622266"/>
                    </a:moveTo>
                    <a:cubicBezTo>
                      <a:pt x="582930" y="3547970"/>
                      <a:pt x="588645" y="3438433"/>
                      <a:pt x="694373" y="3352708"/>
                    </a:cubicBezTo>
                    <a:cubicBezTo>
                      <a:pt x="643890" y="3440337"/>
                      <a:pt x="634365" y="3528920"/>
                      <a:pt x="680085" y="3622266"/>
                    </a:cubicBezTo>
                    <a:close/>
                    <a:moveTo>
                      <a:pt x="3565208" y="3656555"/>
                    </a:moveTo>
                    <a:cubicBezTo>
                      <a:pt x="3564255" y="3660366"/>
                      <a:pt x="3563303" y="3664175"/>
                      <a:pt x="3562350" y="3667985"/>
                    </a:cubicBezTo>
                    <a:cubicBezTo>
                      <a:pt x="3531870" y="3666080"/>
                      <a:pt x="3501390" y="3663222"/>
                      <a:pt x="3470910" y="3661318"/>
                    </a:cubicBezTo>
                    <a:cubicBezTo>
                      <a:pt x="3470910" y="3659412"/>
                      <a:pt x="3470910" y="3658460"/>
                      <a:pt x="3471863" y="3656555"/>
                    </a:cubicBezTo>
                    <a:cubicBezTo>
                      <a:pt x="3502343" y="3656555"/>
                      <a:pt x="3533775" y="3656555"/>
                      <a:pt x="3565208" y="3656555"/>
                    </a:cubicBezTo>
                    <a:close/>
                    <a:moveTo>
                      <a:pt x="69533" y="266608"/>
                    </a:moveTo>
                    <a:cubicBezTo>
                      <a:pt x="67628" y="266608"/>
                      <a:pt x="64770" y="266608"/>
                      <a:pt x="62865" y="266608"/>
                    </a:cubicBezTo>
                    <a:cubicBezTo>
                      <a:pt x="62865" y="230413"/>
                      <a:pt x="62865" y="194218"/>
                      <a:pt x="62865" y="158022"/>
                    </a:cubicBezTo>
                    <a:cubicBezTo>
                      <a:pt x="64770" y="158022"/>
                      <a:pt x="67628" y="158022"/>
                      <a:pt x="69533" y="158022"/>
                    </a:cubicBezTo>
                    <a:cubicBezTo>
                      <a:pt x="69533" y="194218"/>
                      <a:pt x="69533" y="230413"/>
                      <a:pt x="69533" y="2666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29"/>
              <p:cNvSpPr/>
              <p:nvPr/>
            </p:nvSpPr>
            <p:spPr>
              <a:xfrm>
                <a:off x="-3138487" y="11635627"/>
                <a:ext cx="1014104" cy="1013176"/>
              </a:xfrm>
              <a:custGeom>
                <a:avLst/>
                <a:gdLst/>
                <a:ahLst/>
                <a:cxnLst/>
                <a:rect l="l" t="t" r="r" b="b"/>
                <a:pathLst>
                  <a:path w="1014104" h="1013176" extrusionOk="0">
                    <a:moveTo>
                      <a:pt x="183832" y="857363"/>
                    </a:moveTo>
                    <a:cubicBezTo>
                      <a:pt x="203835" y="843075"/>
                      <a:pt x="223838" y="829740"/>
                      <a:pt x="243840" y="815453"/>
                    </a:cubicBezTo>
                    <a:cubicBezTo>
                      <a:pt x="318135" y="762113"/>
                      <a:pt x="398145" y="719250"/>
                      <a:pt x="491490" y="715440"/>
                    </a:cubicBezTo>
                    <a:cubicBezTo>
                      <a:pt x="606743" y="710678"/>
                      <a:pt x="712470" y="740206"/>
                      <a:pt x="805815" y="807833"/>
                    </a:cubicBezTo>
                    <a:cubicBezTo>
                      <a:pt x="854393" y="843075"/>
                      <a:pt x="885825" y="890700"/>
                      <a:pt x="911543" y="944040"/>
                    </a:cubicBezTo>
                    <a:cubicBezTo>
                      <a:pt x="920115" y="962138"/>
                      <a:pt x="930593" y="981188"/>
                      <a:pt x="943927" y="996428"/>
                    </a:cubicBezTo>
                    <a:cubicBezTo>
                      <a:pt x="968693" y="1023098"/>
                      <a:pt x="999173" y="1017383"/>
                      <a:pt x="1005840" y="983093"/>
                    </a:cubicBezTo>
                    <a:cubicBezTo>
                      <a:pt x="1012507" y="947850"/>
                      <a:pt x="1017270" y="908798"/>
                      <a:pt x="1011555" y="873556"/>
                    </a:cubicBezTo>
                    <a:cubicBezTo>
                      <a:pt x="970598" y="616381"/>
                      <a:pt x="721995" y="531608"/>
                      <a:pt x="542925" y="570660"/>
                    </a:cubicBezTo>
                    <a:cubicBezTo>
                      <a:pt x="496252" y="581138"/>
                      <a:pt x="451485" y="598283"/>
                      <a:pt x="398145" y="614475"/>
                    </a:cubicBezTo>
                    <a:cubicBezTo>
                      <a:pt x="410527" y="580185"/>
                      <a:pt x="423863" y="551610"/>
                      <a:pt x="432435" y="521131"/>
                    </a:cubicBezTo>
                    <a:cubicBezTo>
                      <a:pt x="472440" y="381113"/>
                      <a:pt x="458152" y="247763"/>
                      <a:pt x="366713" y="131558"/>
                    </a:cubicBezTo>
                    <a:cubicBezTo>
                      <a:pt x="289560" y="34402"/>
                      <a:pt x="186690" y="-10365"/>
                      <a:pt x="60007" y="2018"/>
                    </a:cubicBezTo>
                    <a:cubicBezTo>
                      <a:pt x="33338" y="4875"/>
                      <a:pt x="8573" y="8685"/>
                      <a:pt x="0" y="41071"/>
                    </a:cubicBezTo>
                    <a:cubicBezTo>
                      <a:pt x="5715" y="71550"/>
                      <a:pt x="28575" y="88696"/>
                      <a:pt x="55245" y="97268"/>
                    </a:cubicBezTo>
                    <a:cubicBezTo>
                      <a:pt x="269557" y="164896"/>
                      <a:pt x="382905" y="511606"/>
                      <a:pt x="227648" y="729728"/>
                    </a:cubicBezTo>
                    <a:cubicBezTo>
                      <a:pt x="210502" y="754493"/>
                      <a:pt x="191452" y="778306"/>
                      <a:pt x="175260" y="804023"/>
                    </a:cubicBezTo>
                    <a:cubicBezTo>
                      <a:pt x="167640" y="816406"/>
                      <a:pt x="167640" y="831646"/>
                      <a:pt x="163830" y="845933"/>
                    </a:cubicBezTo>
                    <a:cubicBezTo>
                      <a:pt x="171450" y="849743"/>
                      <a:pt x="177165" y="853553"/>
                      <a:pt x="183832" y="857363"/>
                    </a:cubicBezTo>
                    <a:close/>
                    <a:moveTo>
                      <a:pt x="515302" y="648765"/>
                    </a:moveTo>
                    <a:cubicBezTo>
                      <a:pt x="664845" y="583996"/>
                      <a:pt x="895350" y="670673"/>
                      <a:pt x="918210" y="830693"/>
                    </a:cubicBezTo>
                    <a:cubicBezTo>
                      <a:pt x="805815" y="709725"/>
                      <a:pt x="669607" y="658290"/>
                      <a:pt x="515302" y="648765"/>
                    </a:cubicBezTo>
                    <a:close/>
                    <a:moveTo>
                      <a:pt x="174307" y="88696"/>
                    </a:moveTo>
                    <a:cubicBezTo>
                      <a:pt x="346710" y="135368"/>
                      <a:pt x="434340" y="321106"/>
                      <a:pt x="368618" y="496365"/>
                    </a:cubicBezTo>
                    <a:cubicBezTo>
                      <a:pt x="340043" y="294435"/>
                      <a:pt x="306705" y="224902"/>
                      <a:pt x="174307" y="8869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29"/>
              <p:cNvSpPr/>
              <p:nvPr/>
            </p:nvSpPr>
            <p:spPr>
              <a:xfrm>
                <a:off x="-2617322" y="11509842"/>
                <a:ext cx="622025" cy="620422"/>
              </a:xfrm>
              <a:custGeom>
                <a:avLst/>
                <a:gdLst/>
                <a:ahLst/>
                <a:cxnLst/>
                <a:rect l="l" t="t" r="r" b="b"/>
                <a:pathLst>
                  <a:path w="622025" h="620422" extrusionOk="0">
                    <a:moveTo>
                      <a:pt x="621835" y="44935"/>
                    </a:moveTo>
                    <a:cubicBezTo>
                      <a:pt x="623740" y="12550"/>
                      <a:pt x="611358" y="-1738"/>
                      <a:pt x="584688" y="168"/>
                    </a:cubicBezTo>
                    <a:cubicBezTo>
                      <a:pt x="568496" y="1120"/>
                      <a:pt x="553255" y="5883"/>
                      <a:pt x="538015" y="11597"/>
                    </a:cubicBezTo>
                    <a:cubicBezTo>
                      <a:pt x="460863" y="39220"/>
                      <a:pt x="389425" y="78272"/>
                      <a:pt x="325608" y="128755"/>
                    </a:cubicBezTo>
                    <a:cubicBezTo>
                      <a:pt x="189400" y="238293"/>
                      <a:pt x="85578" y="373547"/>
                      <a:pt x="17950" y="534520"/>
                    </a:cubicBezTo>
                    <a:cubicBezTo>
                      <a:pt x="8425" y="557380"/>
                      <a:pt x="-14435" y="585955"/>
                      <a:pt x="13188" y="610720"/>
                    </a:cubicBezTo>
                    <a:cubicBezTo>
                      <a:pt x="37000" y="631675"/>
                      <a:pt x="62718" y="613578"/>
                      <a:pt x="84625" y="604053"/>
                    </a:cubicBezTo>
                    <a:cubicBezTo>
                      <a:pt x="320846" y="496420"/>
                      <a:pt x="508488" y="339258"/>
                      <a:pt x="606596" y="90655"/>
                    </a:cubicBezTo>
                    <a:cubicBezTo>
                      <a:pt x="613263" y="74462"/>
                      <a:pt x="618025" y="56366"/>
                      <a:pt x="621835" y="44935"/>
                    </a:cubicBezTo>
                    <a:close/>
                    <a:moveTo>
                      <a:pt x="91293" y="530710"/>
                    </a:moveTo>
                    <a:cubicBezTo>
                      <a:pt x="129393" y="430697"/>
                      <a:pt x="196068" y="351641"/>
                      <a:pt x="267505" y="276393"/>
                    </a:cubicBezTo>
                    <a:cubicBezTo>
                      <a:pt x="337990" y="201145"/>
                      <a:pt x="417048" y="136375"/>
                      <a:pt x="528490" y="96370"/>
                    </a:cubicBezTo>
                    <a:cubicBezTo>
                      <a:pt x="431335" y="303062"/>
                      <a:pt x="277030" y="432603"/>
                      <a:pt x="91293" y="5307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29"/>
              <p:cNvSpPr/>
              <p:nvPr/>
            </p:nvSpPr>
            <p:spPr>
              <a:xfrm>
                <a:off x="-860107" y="12856001"/>
                <a:ext cx="616004" cy="256007"/>
              </a:xfrm>
              <a:custGeom>
                <a:avLst/>
                <a:gdLst/>
                <a:ahLst/>
                <a:cxnLst/>
                <a:rect l="l" t="t" r="r" b="b"/>
                <a:pathLst>
                  <a:path w="616004" h="256007" extrusionOk="0">
                    <a:moveTo>
                      <a:pt x="80963" y="255161"/>
                    </a:moveTo>
                    <a:cubicBezTo>
                      <a:pt x="264795" y="241826"/>
                      <a:pt x="433388" y="182771"/>
                      <a:pt x="585788" y="79901"/>
                    </a:cubicBezTo>
                    <a:cubicBezTo>
                      <a:pt x="595313" y="73234"/>
                      <a:pt x="603885" y="65613"/>
                      <a:pt x="609600" y="56088"/>
                    </a:cubicBezTo>
                    <a:cubicBezTo>
                      <a:pt x="623888" y="33228"/>
                      <a:pt x="613410" y="7511"/>
                      <a:pt x="586740" y="2749"/>
                    </a:cubicBezTo>
                    <a:cubicBezTo>
                      <a:pt x="564832" y="-1062"/>
                      <a:pt x="540067" y="-1062"/>
                      <a:pt x="518160" y="3701"/>
                    </a:cubicBezTo>
                    <a:cubicBezTo>
                      <a:pt x="346710" y="37038"/>
                      <a:pt x="184785" y="97999"/>
                      <a:pt x="34290" y="185628"/>
                    </a:cubicBezTo>
                    <a:cubicBezTo>
                      <a:pt x="28575" y="189438"/>
                      <a:pt x="20002" y="191344"/>
                      <a:pt x="17145" y="197059"/>
                    </a:cubicBezTo>
                    <a:cubicBezTo>
                      <a:pt x="9525" y="210394"/>
                      <a:pt x="0" y="224682"/>
                      <a:pt x="0" y="238016"/>
                    </a:cubicBezTo>
                    <a:cubicBezTo>
                      <a:pt x="0" y="243732"/>
                      <a:pt x="20955" y="252303"/>
                      <a:pt x="32385" y="255161"/>
                    </a:cubicBezTo>
                    <a:cubicBezTo>
                      <a:pt x="47625" y="257066"/>
                      <a:pt x="64770" y="255161"/>
                      <a:pt x="80963" y="255161"/>
                    </a:cubicBezTo>
                    <a:close/>
                    <a:moveTo>
                      <a:pt x="205740" y="173246"/>
                    </a:moveTo>
                    <a:cubicBezTo>
                      <a:pt x="270510" y="131336"/>
                      <a:pt x="395288" y="89426"/>
                      <a:pt x="449580" y="92284"/>
                    </a:cubicBezTo>
                    <a:cubicBezTo>
                      <a:pt x="374332" y="138003"/>
                      <a:pt x="276225" y="170388"/>
                      <a:pt x="205740" y="1732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29"/>
              <p:cNvSpPr/>
              <p:nvPr/>
            </p:nvSpPr>
            <p:spPr>
              <a:xfrm>
                <a:off x="-3596716" y="9757109"/>
                <a:ext cx="255001" cy="621967"/>
              </a:xfrm>
              <a:custGeom>
                <a:avLst/>
                <a:gdLst/>
                <a:ahLst/>
                <a:cxnLst/>
                <a:rect l="l" t="t" r="r" b="b"/>
                <a:pathLst>
                  <a:path w="255001" h="621967" extrusionOk="0">
                    <a:moveTo>
                      <a:pt x="1029" y="545131"/>
                    </a:moveTo>
                    <a:cubicBezTo>
                      <a:pt x="1029" y="563228"/>
                      <a:pt x="-1829" y="582278"/>
                      <a:pt x="1981" y="600376"/>
                    </a:cubicBezTo>
                    <a:cubicBezTo>
                      <a:pt x="5791" y="622283"/>
                      <a:pt x="28651" y="628951"/>
                      <a:pt x="43891" y="613711"/>
                    </a:cubicBezTo>
                    <a:cubicBezTo>
                      <a:pt x="55321" y="603233"/>
                      <a:pt x="64846" y="588946"/>
                      <a:pt x="73418" y="575611"/>
                    </a:cubicBezTo>
                    <a:cubicBezTo>
                      <a:pt x="158191" y="432736"/>
                      <a:pt x="214389" y="279383"/>
                      <a:pt x="249631" y="117458"/>
                    </a:cubicBezTo>
                    <a:cubicBezTo>
                      <a:pt x="255346" y="90789"/>
                      <a:pt x="256299" y="62214"/>
                      <a:pt x="253441" y="34591"/>
                    </a:cubicBezTo>
                    <a:cubicBezTo>
                      <a:pt x="249631" y="301"/>
                      <a:pt x="219151" y="-10177"/>
                      <a:pt x="192481" y="10778"/>
                    </a:cubicBezTo>
                    <a:cubicBezTo>
                      <a:pt x="185814" y="16493"/>
                      <a:pt x="179146" y="24114"/>
                      <a:pt x="174384" y="31733"/>
                    </a:cubicBezTo>
                    <a:cubicBezTo>
                      <a:pt x="70561" y="187943"/>
                      <a:pt x="10554" y="358441"/>
                      <a:pt x="1029" y="545131"/>
                    </a:cubicBezTo>
                    <a:close/>
                    <a:moveTo>
                      <a:pt x="167716" y="161273"/>
                    </a:moveTo>
                    <a:cubicBezTo>
                      <a:pt x="150571" y="251761"/>
                      <a:pt x="123901" y="338439"/>
                      <a:pt x="78181" y="417496"/>
                    </a:cubicBezTo>
                    <a:cubicBezTo>
                      <a:pt x="89611" y="325103"/>
                      <a:pt x="118186" y="238426"/>
                      <a:pt x="167716" y="16127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4" name="Google Shape;674;p29"/>
            <p:cNvGrpSpPr/>
            <p:nvPr/>
          </p:nvGrpSpPr>
          <p:grpSpPr>
            <a:xfrm>
              <a:off x="7701374" y="3678019"/>
              <a:ext cx="1246867" cy="1250702"/>
              <a:chOff x="11988062" y="9539178"/>
              <a:chExt cx="3718662" cy="3730099"/>
            </a:xfrm>
          </p:grpSpPr>
          <p:sp>
            <p:nvSpPr>
              <p:cNvPr id="675" name="Google Shape;675;p29"/>
              <p:cNvSpPr/>
              <p:nvPr/>
            </p:nvSpPr>
            <p:spPr>
              <a:xfrm>
                <a:off x="11988062" y="9539178"/>
                <a:ext cx="3718662" cy="3730099"/>
              </a:xfrm>
              <a:custGeom>
                <a:avLst/>
                <a:gdLst/>
                <a:ahLst/>
                <a:cxnLst/>
                <a:rect l="l" t="t" r="r" b="b"/>
                <a:pathLst>
                  <a:path w="3718662" h="3730099" extrusionOk="0">
                    <a:moveTo>
                      <a:pt x="979273" y="3144312"/>
                    </a:moveTo>
                    <a:cubicBezTo>
                      <a:pt x="967843" y="3030012"/>
                      <a:pt x="1004990" y="2929047"/>
                      <a:pt x="1078333" y="2841417"/>
                    </a:cubicBezTo>
                    <a:cubicBezTo>
                      <a:pt x="1129768" y="2780457"/>
                      <a:pt x="1201206" y="2751882"/>
                      <a:pt x="1271690" y="2721401"/>
                    </a:cubicBezTo>
                    <a:cubicBezTo>
                      <a:pt x="1450761" y="2645201"/>
                      <a:pt x="1642213" y="2707114"/>
                      <a:pt x="1747940" y="2829987"/>
                    </a:cubicBezTo>
                    <a:cubicBezTo>
                      <a:pt x="1781278" y="2869039"/>
                      <a:pt x="1808901" y="2911901"/>
                      <a:pt x="1840333" y="2951907"/>
                    </a:cubicBezTo>
                    <a:cubicBezTo>
                      <a:pt x="1848905" y="2963337"/>
                      <a:pt x="1860336" y="2973814"/>
                      <a:pt x="1871765" y="2987149"/>
                    </a:cubicBezTo>
                    <a:cubicBezTo>
                      <a:pt x="1901293" y="2956670"/>
                      <a:pt x="1893673" y="2924284"/>
                      <a:pt x="1886053" y="2897614"/>
                    </a:cubicBezTo>
                    <a:cubicBezTo>
                      <a:pt x="1871765" y="2849037"/>
                      <a:pt x="1854621" y="2799507"/>
                      <a:pt x="1829855" y="2755692"/>
                    </a:cubicBezTo>
                    <a:cubicBezTo>
                      <a:pt x="1763180" y="2637582"/>
                      <a:pt x="1666978" y="2556620"/>
                      <a:pt x="1528865" y="2528045"/>
                    </a:cubicBezTo>
                    <a:cubicBezTo>
                      <a:pt x="1276453" y="2475657"/>
                      <a:pt x="1042138" y="2584242"/>
                      <a:pt x="910693" y="2793792"/>
                    </a:cubicBezTo>
                    <a:cubicBezTo>
                      <a:pt x="833540" y="2916664"/>
                      <a:pt x="791631" y="3052872"/>
                      <a:pt x="823063" y="3198605"/>
                    </a:cubicBezTo>
                    <a:cubicBezTo>
                      <a:pt x="867831" y="3403392"/>
                      <a:pt x="983083" y="3556745"/>
                      <a:pt x="1179298" y="3640564"/>
                    </a:cubicBezTo>
                    <a:cubicBezTo>
                      <a:pt x="1188823" y="3645326"/>
                      <a:pt x="1199301" y="3650089"/>
                      <a:pt x="1208826" y="3654851"/>
                    </a:cubicBezTo>
                    <a:cubicBezTo>
                      <a:pt x="1181203" y="3664376"/>
                      <a:pt x="1153581" y="3664376"/>
                      <a:pt x="1126911" y="3664376"/>
                    </a:cubicBezTo>
                    <a:cubicBezTo>
                      <a:pt x="1017373" y="3664376"/>
                      <a:pt x="908788" y="3661520"/>
                      <a:pt x="799250" y="3664376"/>
                    </a:cubicBezTo>
                    <a:cubicBezTo>
                      <a:pt x="644945" y="3669139"/>
                      <a:pt x="493498" y="3658662"/>
                      <a:pt x="344908" y="3613895"/>
                    </a:cubicBezTo>
                    <a:cubicBezTo>
                      <a:pt x="288711" y="3596749"/>
                      <a:pt x="225845" y="3594845"/>
                      <a:pt x="165838" y="3593892"/>
                    </a:cubicBezTo>
                    <a:cubicBezTo>
                      <a:pt x="109640" y="3592939"/>
                      <a:pt x="54395" y="3608180"/>
                      <a:pt x="15343" y="3652947"/>
                    </a:cubicBezTo>
                    <a:cubicBezTo>
                      <a:pt x="4865" y="3665330"/>
                      <a:pt x="-850" y="3685332"/>
                      <a:pt x="103" y="3701524"/>
                    </a:cubicBezTo>
                    <a:cubicBezTo>
                      <a:pt x="1056" y="3708192"/>
                      <a:pt x="25820" y="3716764"/>
                      <a:pt x="41061" y="3716764"/>
                    </a:cubicBezTo>
                    <a:cubicBezTo>
                      <a:pt x="122023" y="3719622"/>
                      <a:pt x="203938" y="3721526"/>
                      <a:pt x="284900" y="3721526"/>
                    </a:cubicBezTo>
                    <a:cubicBezTo>
                      <a:pt x="547790" y="3722480"/>
                      <a:pt x="809728" y="3721526"/>
                      <a:pt x="1072618" y="3722480"/>
                    </a:cubicBezTo>
                    <a:cubicBezTo>
                      <a:pt x="1260261" y="3723432"/>
                      <a:pt x="1448856" y="3728195"/>
                      <a:pt x="1636498" y="3728195"/>
                    </a:cubicBezTo>
                    <a:cubicBezTo>
                      <a:pt x="1862240" y="3728195"/>
                      <a:pt x="2087030" y="3723432"/>
                      <a:pt x="2312773" y="3723432"/>
                    </a:cubicBezTo>
                    <a:cubicBezTo>
                      <a:pt x="2479461" y="3723432"/>
                      <a:pt x="2647101" y="3730099"/>
                      <a:pt x="2813788" y="3730099"/>
                    </a:cubicBezTo>
                    <a:cubicBezTo>
                      <a:pt x="2980476" y="3730099"/>
                      <a:pt x="3148115" y="3726289"/>
                      <a:pt x="3314803" y="3724384"/>
                    </a:cubicBezTo>
                    <a:cubicBezTo>
                      <a:pt x="3421484" y="3723432"/>
                      <a:pt x="3528163" y="3723432"/>
                      <a:pt x="3635796" y="3721526"/>
                    </a:cubicBezTo>
                    <a:cubicBezTo>
                      <a:pt x="3701518" y="3720574"/>
                      <a:pt x="3713901" y="3708192"/>
                      <a:pt x="3716759" y="3644374"/>
                    </a:cubicBezTo>
                    <a:cubicBezTo>
                      <a:pt x="3718663" y="3607226"/>
                      <a:pt x="3718663" y="3570080"/>
                      <a:pt x="3718663" y="3532932"/>
                    </a:cubicBezTo>
                    <a:cubicBezTo>
                      <a:pt x="3718663" y="3200509"/>
                      <a:pt x="3718663" y="2869039"/>
                      <a:pt x="3717711" y="2536617"/>
                    </a:cubicBezTo>
                    <a:cubicBezTo>
                      <a:pt x="3717711" y="2197526"/>
                      <a:pt x="3716759" y="1858437"/>
                      <a:pt x="3715805" y="1519347"/>
                    </a:cubicBezTo>
                    <a:cubicBezTo>
                      <a:pt x="3715805" y="1238359"/>
                      <a:pt x="3715805" y="957372"/>
                      <a:pt x="3714853" y="675432"/>
                    </a:cubicBezTo>
                    <a:cubicBezTo>
                      <a:pt x="3713901" y="463977"/>
                      <a:pt x="3710090" y="252522"/>
                      <a:pt x="3708186" y="42019"/>
                    </a:cubicBezTo>
                    <a:cubicBezTo>
                      <a:pt x="3708186" y="37257"/>
                      <a:pt x="3708186" y="32494"/>
                      <a:pt x="3708186" y="27732"/>
                    </a:cubicBezTo>
                    <a:cubicBezTo>
                      <a:pt x="3704376" y="2014"/>
                      <a:pt x="3684373" y="-8463"/>
                      <a:pt x="3663418" y="7729"/>
                    </a:cubicBezTo>
                    <a:cubicBezTo>
                      <a:pt x="3645321" y="21064"/>
                      <a:pt x="3625318" y="38209"/>
                      <a:pt x="3617698" y="58212"/>
                    </a:cubicBezTo>
                    <a:cubicBezTo>
                      <a:pt x="3603411" y="94407"/>
                      <a:pt x="3591980" y="132507"/>
                      <a:pt x="3587218" y="171559"/>
                    </a:cubicBezTo>
                    <a:cubicBezTo>
                      <a:pt x="3577693" y="256332"/>
                      <a:pt x="3596743" y="338247"/>
                      <a:pt x="3621509" y="418257"/>
                    </a:cubicBezTo>
                    <a:cubicBezTo>
                      <a:pt x="3647226" y="503029"/>
                      <a:pt x="3659609" y="589707"/>
                      <a:pt x="3657703" y="679242"/>
                    </a:cubicBezTo>
                    <a:cubicBezTo>
                      <a:pt x="3654846" y="842120"/>
                      <a:pt x="3656751" y="1004997"/>
                      <a:pt x="3656751" y="1166922"/>
                    </a:cubicBezTo>
                    <a:cubicBezTo>
                      <a:pt x="3656751" y="1185972"/>
                      <a:pt x="3656751" y="1204070"/>
                      <a:pt x="3656751" y="1223120"/>
                    </a:cubicBezTo>
                    <a:cubicBezTo>
                      <a:pt x="3644368" y="1211689"/>
                      <a:pt x="3638653" y="1201212"/>
                      <a:pt x="3634843" y="1190734"/>
                    </a:cubicBezTo>
                    <a:cubicBezTo>
                      <a:pt x="3532926" y="935464"/>
                      <a:pt x="3263368" y="784017"/>
                      <a:pt x="2995715" y="831642"/>
                    </a:cubicBezTo>
                    <a:cubicBezTo>
                      <a:pt x="2761401" y="872599"/>
                      <a:pt x="2560423" y="1066909"/>
                      <a:pt x="2516609" y="1300272"/>
                    </a:cubicBezTo>
                    <a:cubicBezTo>
                      <a:pt x="2487080" y="1457434"/>
                      <a:pt x="2507084" y="1606976"/>
                      <a:pt x="2617573" y="1731755"/>
                    </a:cubicBezTo>
                    <a:cubicBezTo>
                      <a:pt x="2693773" y="1817480"/>
                      <a:pt x="2788071" y="1874630"/>
                      <a:pt x="2903323" y="1892726"/>
                    </a:cubicBezTo>
                    <a:cubicBezTo>
                      <a:pt x="2927136" y="1896537"/>
                      <a:pt x="2953805" y="1902251"/>
                      <a:pt x="2978571" y="1877487"/>
                    </a:cubicBezTo>
                    <a:cubicBezTo>
                      <a:pt x="2968093" y="1866057"/>
                      <a:pt x="2959521" y="1855580"/>
                      <a:pt x="2949996" y="1848912"/>
                    </a:cubicBezTo>
                    <a:cubicBezTo>
                      <a:pt x="2921421" y="1828909"/>
                      <a:pt x="2890940" y="1810812"/>
                      <a:pt x="2863318" y="1790809"/>
                    </a:cubicBezTo>
                    <a:cubicBezTo>
                      <a:pt x="2708061" y="1676509"/>
                      <a:pt x="2624240" y="1469817"/>
                      <a:pt x="2717586" y="1265030"/>
                    </a:cubicBezTo>
                    <a:cubicBezTo>
                      <a:pt x="2729015" y="1239312"/>
                      <a:pt x="2740446" y="1214547"/>
                      <a:pt x="2752828" y="1189782"/>
                    </a:cubicBezTo>
                    <a:cubicBezTo>
                      <a:pt x="2824265" y="1052622"/>
                      <a:pt x="2941423" y="989757"/>
                      <a:pt x="3091918" y="984995"/>
                    </a:cubicBezTo>
                    <a:cubicBezTo>
                      <a:pt x="3228126" y="980232"/>
                      <a:pt x="3346236" y="1031667"/>
                      <a:pt x="3450059" y="1116439"/>
                    </a:cubicBezTo>
                    <a:cubicBezTo>
                      <a:pt x="3462440" y="1126917"/>
                      <a:pt x="3471965" y="1142157"/>
                      <a:pt x="3483396" y="1154539"/>
                    </a:cubicBezTo>
                    <a:cubicBezTo>
                      <a:pt x="3463393" y="1155492"/>
                      <a:pt x="3449105" y="1148824"/>
                      <a:pt x="3434818" y="1143109"/>
                    </a:cubicBezTo>
                    <a:cubicBezTo>
                      <a:pt x="3288134" y="1086912"/>
                      <a:pt x="3092871" y="1145014"/>
                      <a:pt x="3026196" y="1300272"/>
                    </a:cubicBezTo>
                    <a:cubicBezTo>
                      <a:pt x="2985238" y="1395522"/>
                      <a:pt x="2981428" y="1493630"/>
                      <a:pt x="3016671" y="1592689"/>
                    </a:cubicBezTo>
                    <a:cubicBezTo>
                      <a:pt x="3058580" y="1709847"/>
                      <a:pt x="3169071" y="1768901"/>
                      <a:pt x="3283371" y="1769855"/>
                    </a:cubicBezTo>
                    <a:cubicBezTo>
                      <a:pt x="3304326" y="1769855"/>
                      <a:pt x="3327186" y="1770807"/>
                      <a:pt x="3336711" y="1746995"/>
                    </a:cubicBezTo>
                    <a:cubicBezTo>
                      <a:pt x="3345284" y="1726039"/>
                      <a:pt x="3329090" y="1714609"/>
                      <a:pt x="3316709" y="1700322"/>
                    </a:cubicBezTo>
                    <a:cubicBezTo>
                      <a:pt x="3254796" y="1629837"/>
                      <a:pt x="3221459" y="1547922"/>
                      <a:pt x="3215743" y="1454576"/>
                    </a:cubicBezTo>
                    <a:cubicBezTo>
                      <a:pt x="3211934" y="1384092"/>
                      <a:pt x="3235746" y="1325989"/>
                      <a:pt x="3297659" y="1288842"/>
                    </a:cubicBezTo>
                    <a:cubicBezTo>
                      <a:pt x="3361476" y="1250742"/>
                      <a:pt x="3427198" y="1242170"/>
                      <a:pt x="3494826" y="1285032"/>
                    </a:cubicBezTo>
                    <a:cubicBezTo>
                      <a:pt x="3533878" y="1308845"/>
                      <a:pt x="3564359" y="1339324"/>
                      <a:pt x="3586265" y="1378376"/>
                    </a:cubicBezTo>
                    <a:cubicBezTo>
                      <a:pt x="3680563" y="1546970"/>
                      <a:pt x="3685326" y="1719372"/>
                      <a:pt x="3599601" y="1890822"/>
                    </a:cubicBezTo>
                    <a:cubicBezTo>
                      <a:pt x="3573884" y="1942257"/>
                      <a:pt x="3538640" y="1989882"/>
                      <a:pt x="3502446" y="2034649"/>
                    </a:cubicBezTo>
                    <a:cubicBezTo>
                      <a:pt x="3433865" y="2119422"/>
                      <a:pt x="3361476" y="2201337"/>
                      <a:pt x="3289086" y="2283251"/>
                    </a:cubicBezTo>
                    <a:cubicBezTo>
                      <a:pt x="3180501" y="2405172"/>
                      <a:pt x="3105253" y="2544237"/>
                      <a:pt x="3053818" y="2698542"/>
                    </a:cubicBezTo>
                    <a:cubicBezTo>
                      <a:pt x="3017623" y="2808080"/>
                      <a:pt x="3016671" y="2916664"/>
                      <a:pt x="3055723" y="3026201"/>
                    </a:cubicBezTo>
                    <a:cubicBezTo>
                      <a:pt x="3060486" y="3040489"/>
                      <a:pt x="3064296" y="3054776"/>
                      <a:pt x="3070011" y="3077637"/>
                    </a:cubicBezTo>
                    <a:cubicBezTo>
                      <a:pt x="3043340" y="3070017"/>
                      <a:pt x="3026196" y="3065255"/>
                      <a:pt x="3010003" y="3059539"/>
                    </a:cubicBezTo>
                    <a:cubicBezTo>
                      <a:pt x="2909990" y="3027155"/>
                      <a:pt x="2809978" y="3023345"/>
                      <a:pt x="2709013" y="3054776"/>
                    </a:cubicBezTo>
                    <a:cubicBezTo>
                      <a:pt x="2545184" y="3106212"/>
                      <a:pt x="2397546" y="3186222"/>
                      <a:pt x="2268959" y="3301474"/>
                    </a:cubicBezTo>
                    <a:cubicBezTo>
                      <a:pt x="2184186" y="3377674"/>
                      <a:pt x="2096555" y="3450064"/>
                      <a:pt x="2009878" y="3523407"/>
                    </a:cubicBezTo>
                    <a:cubicBezTo>
                      <a:pt x="1885101" y="3629134"/>
                      <a:pt x="1742226" y="3678664"/>
                      <a:pt x="1578396" y="3662472"/>
                    </a:cubicBezTo>
                    <a:cubicBezTo>
                      <a:pt x="1473620" y="3651995"/>
                      <a:pt x="1379323" y="3615799"/>
                      <a:pt x="1305028" y="3539599"/>
                    </a:cubicBezTo>
                    <a:cubicBezTo>
                      <a:pt x="1244068" y="3475782"/>
                      <a:pt x="1232638" y="3403392"/>
                      <a:pt x="1268833" y="3328145"/>
                    </a:cubicBezTo>
                    <a:cubicBezTo>
                      <a:pt x="1302170" y="3257659"/>
                      <a:pt x="1358368" y="3220512"/>
                      <a:pt x="1435520" y="3224322"/>
                    </a:cubicBezTo>
                    <a:cubicBezTo>
                      <a:pt x="1532676" y="3228132"/>
                      <a:pt x="1622211" y="3257659"/>
                      <a:pt x="1694601" y="3327192"/>
                    </a:cubicBezTo>
                    <a:cubicBezTo>
                      <a:pt x="1708888" y="3341480"/>
                      <a:pt x="1725080" y="3355767"/>
                      <a:pt x="1742226" y="3342432"/>
                    </a:cubicBezTo>
                    <a:cubicBezTo>
                      <a:pt x="1754608" y="3332907"/>
                      <a:pt x="1762228" y="3311951"/>
                      <a:pt x="1763180" y="3295759"/>
                    </a:cubicBezTo>
                    <a:cubicBezTo>
                      <a:pt x="1769848" y="3180507"/>
                      <a:pt x="1696505" y="3070970"/>
                      <a:pt x="1589826" y="3027155"/>
                    </a:cubicBezTo>
                    <a:cubicBezTo>
                      <a:pt x="1536486" y="3005247"/>
                      <a:pt x="1481240" y="3003342"/>
                      <a:pt x="1425995" y="3005247"/>
                    </a:cubicBezTo>
                    <a:cubicBezTo>
                      <a:pt x="1211683" y="3012867"/>
                      <a:pt x="1115481" y="3179555"/>
                      <a:pt x="1118338" y="3331955"/>
                    </a:cubicBezTo>
                    <a:cubicBezTo>
                      <a:pt x="1119290" y="3393867"/>
                      <a:pt x="1138340" y="3449112"/>
                      <a:pt x="1162153" y="3504357"/>
                    </a:cubicBezTo>
                    <a:cubicBezTo>
                      <a:pt x="1050711" y="3410059"/>
                      <a:pt x="992608" y="3287187"/>
                      <a:pt x="979273" y="3144312"/>
                    </a:cubicBezTo>
                    <a:close/>
                    <a:moveTo>
                      <a:pt x="3247176" y="3221464"/>
                    </a:moveTo>
                    <a:cubicBezTo>
                      <a:pt x="3211934" y="3170030"/>
                      <a:pt x="3171928" y="3120499"/>
                      <a:pt x="3144305" y="3065255"/>
                    </a:cubicBezTo>
                    <a:cubicBezTo>
                      <a:pt x="3079536" y="2934762"/>
                      <a:pt x="3097634" y="2807126"/>
                      <a:pt x="3182405" y="2691874"/>
                    </a:cubicBezTo>
                    <a:cubicBezTo>
                      <a:pt x="3281465" y="2555667"/>
                      <a:pt x="3464346" y="2539474"/>
                      <a:pt x="3584361" y="2655680"/>
                    </a:cubicBezTo>
                    <a:cubicBezTo>
                      <a:pt x="3649130" y="2718545"/>
                      <a:pt x="3671038" y="2798555"/>
                      <a:pt x="3651988" y="2886184"/>
                    </a:cubicBezTo>
                    <a:cubicBezTo>
                      <a:pt x="3626271" y="3000484"/>
                      <a:pt x="3489111" y="3048109"/>
                      <a:pt x="3391003" y="2979530"/>
                    </a:cubicBezTo>
                    <a:cubicBezTo>
                      <a:pt x="3336711" y="2941430"/>
                      <a:pt x="3306230" y="2888089"/>
                      <a:pt x="3297659" y="2822367"/>
                    </a:cubicBezTo>
                    <a:cubicBezTo>
                      <a:pt x="3295753" y="2804270"/>
                      <a:pt x="3291943" y="2786172"/>
                      <a:pt x="3288134" y="2768074"/>
                    </a:cubicBezTo>
                    <a:cubicBezTo>
                      <a:pt x="3287180" y="2764264"/>
                      <a:pt x="3281465" y="2762359"/>
                      <a:pt x="3276703" y="2758549"/>
                    </a:cubicBezTo>
                    <a:cubicBezTo>
                      <a:pt x="3246223" y="2765217"/>
                      <a:pt x="3233840" y="2788076"/>
                      <a:pt x="3227173" y="2817605"/>
                    </a:cubicBezTo>
                    <a:cubicBezTo>
                      <a:pt x="3190026" y="2983339"/>
                      <a:pt x="3313851" y="3157647"/>
                      <a:pt x="3483396" y="3175745"/>
                    </a:cubicBezTo>
                    <a:cubicBezTo>
                      <a:pt x="3524353" y="3180507"/>
                      <a:pt x="3561501" y="3169076"/>
                      <a:pt x="3595790" y="3147170"/>
                    </a:cubicBezTo>
                    <a:cubicBezTo>
                      <a:pt x="3612936" y="3135739"/>
                      <a:pt x="3629128" y="3121451"/>
                      <a:pt x="3645321" y="3109070"/>
                    </a:cubicBezTo>
                    <a:cubicBezTo>
                      <a:pt x="3660561" y="3153837"/>
                      <a:pt x="3666276" y="3535789"/>
                      <a:pt x="3653893" y="3660567"/>
                    </a:cubicBezTo>
                    <a:cubicBezTo>
                      <a:pt x="3594838" y="3673901"/>
                      <a:pt x="3531973" y="3663424"/>
                      <a:pt x="3471013" y="3665330"/>
                    </a:cubicBezTo>
                    <a:cubicBezTo>
                      <a:pt x="3411005" y="3667234"/>
                      <a:pt x="3350046" y="3665330"/>
                      <a:pt x="3290038" y="3665330"/>
                    </a:cubicBezTo>
                    <a:cubicBezTo>
                      <a:pt x="3228126" y="3665330"/>
                      <a:pt x="3167165" y="3665330"/>
                      <a:pt x="3093823" y="3665330"/>
                    </a:cubicBezTo>
                    <a:cubicBezTo>
                      <a:pt x="3108111" y="3645326"/>
                      <a:pt x="3113826" y="3635801"/>
                      <a:pt x="3120493" y="3628182"/>
                    </a:cubicBezTo>
                    <a:cubicBezTo>
                      <a:pt x="3172880" y="3572937"/>
                      <a:pt x="3176690" y="3508167"/>
                      <a:pt x="3156688" y="3439587"/>
                    </a:cubicBezTo>
                    <a:cubicBezTo>
                      <a:pt x="3115730" y="3302426"/>
                      <a:pt x="2974761" y="3211939"/>
                      <a:pt x="2832838" y="3231942"/>
                    </a:cubicBezTo>
                    <a:cubicBezTo>
                      <a:pt x="2798548" y="3236705"/>
                      <a:pt x="2763305" y="3242420"/>
                      <a:pt x="2751876" y="3283376"/>
                    </a:cubicBezTo>
                    <a:cubicBezTo>
                      <a:pt x="2762353" y="3311951"/>
                      <a:pt x="2786165" y="3304332"/>
                      <a:pt x="2806168" y="3306237"/>
                    </a:cubicBezTo>
                    <a:cubicBezTo>
                      <a:pt x="2876653" y="3313857"/>
                      <a:pt x="2934755" y="3343384"/>
                      <a:pt x="2974761" y="3404345"/>
                    </a:cubicBezTo>
                    <a:cubicBezTo>
                      <a:pt x="3012861" y="3462447"/>
                      <a:pt x="3011909" y="3522455"/>
                      <a:pt x="2982380" y="3582462"/>
                    </a:cubicBezTo>
                    <a:cubicBezTo>
                      <a:pt x="2953805" y="3640564"/>
                      <a:pt x="2902371" y="3661520"/>
                      <a:pt x="2839505" y="3665330"/>
                    </a:cubicBezTo>
                    <a:cubicBezTo>
                      <a:pt x="2723301" y="3671997"/>
                      <a:pt x="2627098" y="3604370"/>
                      <a:pt x="2588046" y="3494832"/>
                    </a:cubicBezTo>
                    <a:cubicBezTo>
                      <a:pt x="2548993" y="3386247"/>
                      <a:pt x="2582330" y="3267184"/>
                      <a:pt x="2677580" y="3195747"/>
                    </a:cubicBezTo>
                    <a:cubicBezTo>
                      <a:pt x="2802359" y="3102401"/>
                      <a:pt x="2937613" y="3089067"/>
                      <a:pt x="3076678" y="3161457"/>
                    </a:cubicBezTo>
                    <a:cubicBezTo>
                      <a:pt x="3127161" y="3188126"/>
                      <a:pt x="3172880" y="3225274"/>
                      <a:pt x="3219553" y="3259564"/>
                    </a:cubicBezTo>
                    <a:cubicBezTo>
                      <a:pt x="3234793" y="3270995"/>
                      <a:pt x="3248128" y="3282424"/>
                      <a:pt x="3266226" y="3271947"/>
                    </a:cubicBezTo>
                    <a:cubicBezTo>
                      <a:pt x="3275751" y="3246230"/>
                      <a:pt x="3257653" y="3235751"/>
                      <a:pt x="3247176" y="3221464"/>
                    </a:cubicBezTo>
                    <a:close/>
                    <a:moveTo>
                      <a:pt x="3655798" y="2610912"/>
                    </a:moveTo>
                    <a:cubicBezTo>
                      <a:pt x="3640559" y="2601387"/>
                      <a:pt x="3629128" y="2595672"/>
                      <a:pt x="3618651" y="2587099"/>
                    </a:cubicBezTo>
                    <a:cubicBezTo>
                      <a:pt x="3502446" y="2489945"/>
                      <a:pt x="3339568" y="2462322"/>
                      <a:pt x="3190026" y="2579480"/>
                    </a:cubicBezTo>
                    <a:cubicBezTo>
                      <a:pt x="3183359" y="2585195"/>
                      <a:pt x="3175738" y="2589957"/>
                      <a:pt x="3154784" y="2603292"/>
                    </a:cubicBezTo>
                    <a:cubicBezTo>
                      <a:pt x="3167165" y="2576622"/>
                      <a:pt x="3172880" y="2562334"/>
                      <a:pt x="3179548" y="2549951"/>
                    </a:cubicBezTo>
                    <a:cubicBezTo>
                      <a:pt x="3230030" y="2454701"/>
                      <a:pt x="3295753" y="2371834"/>
                      <a:pt x="3367190" y="2290872"/>
                    </a:cubicBezTo>
                    <a:cubicBezTo>
                      <a:pt x="3464346" y="2182287"/>
                      <a:pt x="3556738" y="2068939"/>
                      <a:pt x="3655798" y="1953687"/>
                    </a:cubicBezTo>
                    <a:cubicBezTo>
                      <a:pt x="3655798" y="2170857"/>
                      <a:pt x="3655798" y="2387074"/>
                      <a:pt x="3655798" y="2610912"/>
                    </a:cubicBezTo>
                    <a:close/>
                    <a:moveTo>
                      <a:pt x="2601380" y="3654851"/>
                    </a:moveTo>
                    <a:cubicBezTo>
                      <a:pt x="2546136" y="3667234"/>
                      <a:pt x="2024165" y="3669139"/>
                      <a:pt x="1941298" y="3656757"/>
                    </a:cubicBezTo>
                    <a:cubicBezTo>
                      <a:pt x="1971778" y="3634849"/>
                      <a:pt x="1998448" y="3618657"/>
                      <a:pt x="2022261" y="3598655"/>
                    </a:cubicBezTo>
                    <a:cubicBezTo>
                      <a:pt x="2112748" y="3522455"/>
                      <a:pt x="2204188" y="3447207"/>
                      <a:pt x="2291818" y="3368149"/>
                    </a:cubicBezTo>
                    <a:cubicBezTo>
                      <a:pt x="2388021" y="3281472"/>
                      <a:pt x="2492796" y="3208130"/>
                      <a:pt x="2593761" y="3168124"/>
                    </a:cubicBezTo>
                    <a:cubicBezTo>
                      <a:pt x="2458505" y="3336717"/>
                      <a:pt x="2462315" y="3497689"/>
                      <a:pt x="2601380" y="3654851"/>
                    </a:cubicBezTo>
                    <a:close/>
                    <a:moveTo>
                      <a:pt x="2574711" y="1473626"/>
                    </a:moveTo>
                    <a:cubicBezTo>
                      <a:pt x="2543278" y="1118345"/>
                      <a:pt x="2837601" y="886887"/>
                      <a:pt x="3110015" y="890697"/>
                    </a:cubicBezTo>
                    <a:cubicBezTo>
                      <a:pt x="3180501" y="891649"/>
                      <a:pt x="3246223" y="909747"/>
                      <a:pt x="3303373" y="942132"/>
                    </a:cubicBezTo>
                    <a:cubicBezTo>
                      <a:pt x="3237651" y="932607"/>
                      <a:pt x="3170023" y="914509"/>
                      <a:pt x="3101443" y="915462"/>
                    </a:cubicBezTo>
                    <a:cubicBezTo>
                      <a:pt x="2917611" y="917367"/>
                      <a:pt x="2775688" y="997377"/>
                      <a:pt x="2689963" y="1165017"/>
                    </a:cubicBezTo>
                    <a:cubicBezTo>
                      <a:pt x="2639480" y="1263124"/>
                      <a:pt x="2605190" y="1365995"/>
                      <a:pt x="2619478" y="1479342"/>
                    </a:cubicBezTo>
                    <a:cubicBezTo>
                      <a:pt x="2629003" y="1559351"/>
                      <a:pt x="2656626" y="1632695"/>
                      <a:pt x="2699488" y="1700322"/>
                    </a:cubicBezTo>
                    <a:cubicBezTo>
                      <a:pt x="2708061" y="1713657"/>
                      <a:pt x="2717586" y="1726992"/>
                      <a:pt x="2727111" y="1740326"/>
                    </a:cubicBezTo>
                    <a:cubicBezTo>
                      <a:pt x="2630909" y="1677462"/>
                      <a:pt x="2585188" y="1583164"/>
                      <a:pt x="2574711" y="1473626"/>
                    </a:cubicBezTo>
                    <a:close/>
                    <a:moveTo>
                      <a:pt x="1119290" y="2670920"/>
                    </a:moveTo>
                    <a:cubicBezTo>
                      <a:pt x="1341223" y="2520424"/>
                      <a:pt x="1627926" y="2573764"/>
                      <a:pt x="1736511" y="2733784"/>
                    </a:cubicBezTo>
                    <a:cubicBezTo>
                      <a:pt x="1630783" y="2671872"/>
                      <a:pt x="1535533" y="2625199"/>
                      <a:pt x="1425043" y="2626151"/>
                    </a:cubicBezTo>
                    <a:cubicBezTo>
                      <a:pt x="1311695" y="2627105"/>
                      <a:pt x="1211683" y="2665205"/>
                      <a:pt x="1116433" y="2720449"/>
                    </a:cubicBezTo>
                    <a:cubicBezTo>
                      <a:pt x="1017373" y="2777599"/>
                      <a:pt x="959270" y="2869039"/>
                      <a:pt x="924981" y="2975720"/>
                    </a:cubicBezTo>
                    <a:cubicBezTo>
                      <a:pt x="890690" y="3083351"/>
                      <a:pt x="904978" y="3190032"/>
                      <a:pt x="932600" y="3297664"/>
                    </a:cubicBezTo>
                    <a:cubicBezTo>
                      <a:pt x="824015" y="3112880"/>
                      <a:pt x="901168" y="2817605"/>
                      <a:pt x="1119290" y="2670920"/>
                    </a:cubicBezTo>
                    <a:close/>
                    <a:moveTo>
                      <a:pt x="3224315" y="1267887"/>
                    </a:moveTo>
                    <a:cubicBezTo>
                      <a:pt x="3177643" y="1309797"/>
                      <a:pt x="3154784" y="1364089"/>
                      <a:pt x="3154784" y="1428859"/>
                    </a:cubicBezTo>
                    <a:cubicBezTo>
                      <a:pt x="3154784" y="1502201"/>
                      <a:pt x="3172880" y="1570782"/>
                      <a:pt x="3203361" y="1636505"/>
                    </a:cubicBezTo>
                    <a:cubicBezTo>
                      <a:pt x="3210028" y="1650792"/>
                      <a:pt x="3217648" y="1665080"/>
                      <a:pt x="3227173" y="1686034"/>
                    </a:cubicBezTo>
                    <a:cubicBezTo>
                      <a:pt x="3184311" y="1688892"/>
                      <a:pt x="3157640" y="1666984"/>
                      <a:pt x="3132876" y="1645076"/>
                    </a:cubicBezTo>
                    <a:cubicBezTo>
                      <a:pt x="3069059" y="1589832"/>
                      <a:pt x="3037626" y="1448862"/>
                      <a:pt x="3090965" y="1333609"/>
                    </a:cubicBezTo>
                    <a:cubicBezTo>
                      <a:pt x="3130018" y="1247884"/>
                      <a:pt x="3221459" y="1193592"/>
                      <a:pt x="3322423" y="1198354"/>
                    </a:cubicBezTo>
                    <a:cubicBezTo>
                      <a:pt x="3324328" y="1198354"/>
                      <a:pt x="3328138" y="1200259"/>
                      <a:pt x="3328138" y="1201212"/>
                    </a:cubicBezTo>
                    <a:cubicBezTo>
                      <a:pt x="3328138" y="1203117"/>
                      <a:pt x="3326234" y="1205022"/>
                      <a:pt x="3330996" y="1196449"/>
                    </a:cubicBezTo>
                    <a:cubicBezTo>
                      <a:pt x="3288134" y="1224072"/>
                      <a:pt x="3252890" y="1242170"/>
                      <a:pt x="3224315" y="1267887"/>
                    </a:cubicBezTo>
                    <a:close/>
                    <a:moveTo>
                      <a:pt x="1490765" y="3169076"/>
                    </a:moveTo>
                    <a:cubicBezTo>
                      <a:pt x="1354558" y="3142407"/>
                      <a:pt x="1271690" y="3187174"/>
                      <a:pt x="1207873" y="3311951"/>
                    </a:cubicBezTo>
                    <a:cubicBezTo>
                      <a:pt x="1205015" y="3317667"/>
                      <a:pt x="1200253" y="3321476"/>
                      <a:pt x="1194538" y="3327192"/>
                    </a:cubicBezTo>
                    <a:cubicBezTo>
                      <a:pt x="1181203" y="3174792"/>
                      <a:pt x="1299313" y="3082399"/>
                      <a:pt x="1424090" y="3071922"/>
                    </a:cubicBezTo>
                    <a:cubicBezTo>
                      <a:pt x="1525055" y="3063349"/>
                      <a:pt x="1673646" y="3112880"/>
                      <a:pt x="1673646" y="3222417"/>
                    </a:cubicBezTo>
                    <a:cubicBezTo>
                      <a:pt x="1609828" y="3204320"/>
                      <a:pt x="1550773" y="3181459"/>
                      <a:pt x="1490765" y="3169076"/>
                    </a:cubicBezTo>
                    <a:close/>
                    <a:moveTo>
                      <a:pt x="3624365" y="3037632"/>
                    </a:moveTo>
                    <a:cubicBezTo>
                      <a:pt x="3544355" y="3147170"/>
                      <a:pt x="3433865" y="3138597"/>
                      <a:pt x="3330043" y="3021439"/>
                    </a:cubicBezTo>
                    <a:cubicBezTo>
                      <a:pt x="3421484" y="3085257"/>
                      <a:pt x="3515780" y="3094782"/>
                      <a:pt x="3624365" y="3037632"/>
                    </a:cubicBezTo>
                    <a:close/>
                    <a:moveTo>
                      <a:pt x="3024290" y="3352909"/>
                    </a:moveTo>
                    <a:cubicBezTo>
                      <a:pt x="3130018" y="3438634"/>
                      <a:pt x="3135734" y="3549124"/>
                      <a:pt x="3038578" y="3622467"/>
                    </a:cubicBezTo>
                    <a:cubicBezTo>
                      <a:pt x="3083346" y="3529122"/>
                      <a:pt x="3074773" y="3440539"/>
                      <a:pt x="3024290" y="3352909"/>
                    </a:cubicBezTo>
                    <a:close/>
                    <a:moveTo>
                      <a:pt x="246800" y="3656757"/>
                    </a:moveTo>
                    <a:cubicBezTo>
                      <a:pt x="246800" y="3658662"/>
                      <a:pt x="246800" y="3659614"/>
                      <a:pt x="247753" y="3661520"/>
                    </a:cubicBezTo>
                    <a:cubicBezTo>
                      <a:pt x="217273" y="3663424"/>
                      <a:pt x="186793" y="3666282"/>
                      <a:pt x="156313" y="3668187"/>
                    </a:cubicBezTo>
                    <a:cubicBezTo>
                      <a:pt x="155361" y="3664376"/>
                      <a:pt x="154408" y="3660567"/>
                      <a:pt x="153456" y="3656757"/>
                    </a:cubicBezTo>
                    <a:cubicBezTo>
                      <a:pt x="183936" y="3656757"/>
                      <a:pt x="215368" y="3656757"/>
                      <a:pt x="246800" y="3656757"/>
                    </a:cubicBezTo>
                    <a:close/>
                    <a:moveTo>
                      <a:pt x="3649130" y="158224"/>
                    </a:moveTo>
                    <a:cubicBezTo>
                      <a:pt x="3651036" y="158224"/>
                      <a:pt x="3653893" y="158224"/>
                      <a:pt x="3655798" y="158224"/>
                    </a:cubicBezTo>
                    <a:cubicBezTo>
                      <a:pt x="3655798" y="194419"/>
                      <a:pt x="3655798" y="230614"/>
                      <a:pt x="3655798" y="266809"/>
                    </a:cubicBezTo>
                    <a:cubicBezTo>
                      <a:pt x="3653893" y="266809"/>
                      <a:pt x="3651036" y="266809"/>
                      <a:pt x="3649130" y="266809"/>
                    </a:cubicBezTo>
                    <a:cubicBezTo>
                      <a:pt x="3649130" y="230614"/>
                      <a:pt x="3649130" y="194419"/>
                      <a:pt x="3649130" y="15822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6" name="Google Shape;676;p29"/>
              <p:cNvSpPr/>
              <p:nvPr/>
            </p:nvSpPr>
            <p:spPr>
              <a:xfrm>
                <a:off x="14076352" y="11635342"/>
                <a:ext cx="1014105" cy="1013864"/>
              </a:xfrm>
              <a:custGeom>
                <a:avLst/>
                <a:gdLst/>
                <a:ahLst/>
                <a:cxnLst/>
                <a:rect l="l" t="t" r="r" b="b"/>
                <a:pathLst>
                  <a:path w="1014105" h="1013864" extrusionOk="0">
                    <a:moveTo>
                      <a:pt x="850275" y="846218"/>
                    </a:moveTo>
                    <a:cubicBezTo>
                      <a:pt x="846465" y="831930"/>
                      <a:pt x="845512" y="816690"/>
                      <a:pt x="838845" y="804307"/>
                    </a:cubicBezTo>
                    <a:cubicBezTo>
                      <a:pt x="823605" y="778590"/>
                      <a:pt x="804555" y="754778"/>
                      <a:pt x="786458" y="730012"/>
                    </a:cubicBezTo>
                    <a:cubicBezTo>
                      <a:pt x="631200" y="511890"/>
                      <a:pt x="744547" y="165180"/>
                      <a:pt x="958860" y="97553"/>
                    </a:cubicBezTo>
                    <a:cubicBezTo>
                      <a:pt x="985530" y="88980"/>
                      <a:pt x="1008390" y="71835"/>
                      <a:pt x="1014105" y="41355"/>
                    </a:cubicBezTo>
                    <a:cubicBezTo>
                      <a:pt x="1005533" y="9922"/>
                      <a:pt x="979815" y="5160"/>
                      <a:pt x="954097" y="2303"/>
                    </a:cubicBezTo>
                    <a:cubicBezTo>
                      <a:pt x="828368" y="-11033"/>
                      <a:pt x="724545" y="33735"/>
                      <a:pt x="647393" y="131842"/>
                    </a:cubicBezTo>
                    <a:cubicBezTo>
                      <a:pt x="555952" y="248047"/>
                      <a:pt x="541665" y="381397"/>
                      <a:pt x="581670" y="521415"/>
                    </a:cubicBezTo>
                    <a:cubicBezTo>
                      <a:pt x="590243" y="551895"/>
                      <a:pt x="602625" y="580470"/>
                      <a:pt x="615960" y="614760"/>
                    </a:cubicBezTo>
                    <a:cubicBezTo>
                      <a:pt x="563572" y="598568"/>
                      <a:pt x="517852" y="581422"/>
                      <a:pt x="471180" y="570945"/>
                    </a:cubicBezTo>
                    <a:cubicBezTo>
                      <a:pt x="291158" y="531893"/>
                      <a:pt x="43508" y="616665"/>
                      <a:pt x="2550" y="873840"/>
                    </a:cubicBezTo>
                    <a:cubicBezTo>
                      <a:pt x="-3165" y="909082"/>
                      <a:pt x="1597" y="948135"/>
                      <a:pt x="8264" y="983378"/>
                    </a:cubicBezTo>
                    <a:cubicBezTo>
                      <a:pt x="14933" y="1017668"/>
                      <a:pt x="45412" y="1024335"/>
                      <a:pt x="70177" y="996712"/>
                    </a:cubicBezTo>
                    <a:cubicBezTo>
                      <a:pt x="83512" y="981472"/>
                      <a:pt x="93989" y="962422"/>
                      <a:pt x="102562" y="944324"/>
                    </a:cubicBezTo>
                    <a:cubicBezTo>
                      <a:pt x="128280" y="890985"/>
                      <a:pt x="159712" y="843360"/>
                      <a:pt x="208289" y="808118"/>
                    </a:cubicBezTo>
                    <a:cubicBezTo>
                      <a:pt x="301635" y="740490"/>
                      <a:pt x="407362" y="710962"/>
                      <a:pt x="522614" y="715724"/>
                    </a:cubicBezTo>
                    <a:cubicBezTo>
                      <a:pt x="616912" y="719535"/>
                      <a:pt x="695970" y="762397"/>
                      <a:pt x="771218" y="815737"/>
                    </a:cubicBezTo>
                    <a:cubicBezTo>
                      <a:pt x="791220" y="830024"/>
                      <a:pt x="811222" y="843360"/>
                      <a:pt x="831225" y="857647"/>
                    </a:cubicBezTo>
                    <a:cubicBezTo>
                      <a:pt x="838845" y="853837"/>
                      <a:pt x="844560" y="850028"/>
                      <a:pt x="850275" y="846218"/>
                    </a:cubicBezTo>
                    <a:close/>
                    <a:moveTo>
                      <a:pt x="98752" y="830978"/>
                    </a:moveTo>
                    <a:cubicBezTo>
                      <a:pt x="122564" y="670957"/>
                      <a:pt x="352118" y="584280"/>
                      <a:pt x="501660" y="649049"/>
                    </a:cubicBezTo>
                    <a:cubicBezTo>
                      <a:pt x="347355" y="658574"/>
                      <a:pt x="211147" y="710010"/>
                      <a:pt x="98752" y="830978"/>
                    </a:cubicBezTo>
                    <a:close/>
                    <a:moveTo>
                      <a:pt x="647393" y="496649"/>
                    </a:moveTo>
                    <a:cubicBezTo>
                      <a:pt x="581670" y="321390"/>
                      <a:pt x="669300" y="135653"/>
                      <a:pt x="841702" y="88980"/>
                    </a:cubicBezTo>
                    <a:cubicBezTo>
                      <a:pt x="709305" y="225187"/>
                      <a:pt x="675968" y="294720"/>
                      <a:pt x="647393" y="4966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29"/>
              <p:cNvSpPr/>
              <p:nvPr/>
            </p:nvSpPr>
            <p:spPr>
              <a:xfrm>
                <a:off x="13950263" y="11510794"/>
                <a:ext cx="622540" cy="620423"/>
              </a:xfrm>
              <a:custGeom>
                <a:avLst/>
                <a:gdLst/>
                <a:ahLst/>
                <a:cxnLst/>
                <a:rect l="l" t="t" r="r" b="b"/>
                <a:pathLst>
                  <a:path w="622540" h="620423" extrusionOk="0">
                    <a:moveTo>
                      <a:pt x="15291" y="90655"/>
                    </a:moveTo>
                    <a:cubicBezTo>
                      <a:pt x="113399" y="339257"/>
                      <a:pt x="301041" y="496420"/>
                      <a:pt x="537261" y="604053"/>
                    </a:cubicBezTo>
                    <a:cubicBezTo>
                      <a:pt x="559169" y="613578"/>
                      <a:pt x="584886" y="631676"/>
                      <a:pt x="608699" y="610720"/>
                    </a:cubicBezTo>
                    <a:cubicBezTo>
                      <a:pt x="637274" y="585955"/>
                      <a:pt x="614414" y="557380"/>
                      <a:pt x="603936" y="534520"/>
                    </a:cubicBezTo>
                    <a:cubicBezTo>
                      <a:pt x="536309" y="372595"/>
                      <a:pt x="432486" y="238293"/>
                      <a:pt x="296278" y="128755"/>
                    </a:cubicBezTo>
                    <a:cubicBezTo>
                      <a:pt x="232461" y="77320"/>
                      <a:pt x="161024" y="39220"/>
                      <a:pt x="83871" y="11597"/>
                    </a:cubicBezTo>
                    <a:cubicBezTo>
                      <a:pt x="68632" y="5882"/>
                      <a:pt x="52439" y="1120"/>
                      <a:pt x="37199" y="168"/>
                    </a:cubicBezTo>
                    <a:cubicBezTo>
                      <a:pt x="11482" y="-1737"/>
                      <a:pt x="-901" y="12551"/>
                      <a:pt x="51" y="44935"/>
                    </a:cubicBezTo>
                    <a:cubicBezTo>
                      <a:pt x="3861" y="55413"/>
                      <a:pt x="8624" y="73510"/>
                      <a:pt x="15291" y="90655"/>
                    </a:cubicBezTo>
                    <a:close/>
                    <a:moveTo>
                      <a:pt x="92444" y="95418"/>
                    </a:moveTo>
                    <a:cubicBezTo>
                      <a:pt x="203886" y="135422"/>
                      <a:pt x="282944" y="200193"/>
                      <a:pt x="353428" y="275440"/>
                    </a:cubicBezTo>
                    <a:cubicBezTo>
                      <a:pt x="424866" y="350688"/>
                      <a:pt x="491541" y="429745"/>
                      <a:pt x="529641" y="529757"/>
                    </a:cubicBezTo>
                    <a:cubicBezTo>
                      <a:pt x="343903" y="431651"/>
                      <a:pt x="189599" y="302110"/>
                      <a:pt x="92444" y="954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8" name="Google Shape;678;p29"/>
              <p:cNvSpPr/>
              <p:nvPr/>
            </p:nvSpPr>
            <p:spPr>
              <a:xfrm>
                <a:off x="12198930" y="12855760"/>
                <a:ext cx="616005" cy="255958"/>
              </a:xfrm>
              <a:custGeom>
                <a:avLst/>
                <a:gdLst/>
                <a:ahLst/>
                <a:cxnLst/>
                <a:rect l="l" t="t" r="r" b="b"/>
                <a:pathLst>
                  <a:path w="616005" h="255958" extrusionOk="0">
                    <a:moveTo>
                      <a:pt x="583620" y="254450"/>
                    </a:moveTo>
                    <a:cubicBezTo>
                      <a:pt x="596002" y="252544"/>
                      <a:pt x="616005" y="243019"/>
                      <a:pt x="616005" y="237304"/>
                    </a:cubicBezTo>
                    <a:cubicBezTo>
                      <a:pt x="616005" y="223017"/>
                      <a:pt x="606480" y="208729"/>
                      <a:pt x="598860" y="196347"/>
                    </a:cubicBezTo>
                    <a:cubicBezTo>
                      <a:pt x="596002" y="190632"/>
                      <a:pt x="587430" y="188727"/>
                      <a:pt x="581715" y="184917"/>
                    </a:cubicBezTo>
                    <a:cubicBezTo>
                      <a:pt x="430268" y="96335"/>
                      <a:pt x="269295" y="35375"/>
                      <a:pt x="97845" y="2990"/>
                    </a:cubicBezTo>
                    <a:cubicBezTo>
                      <a:pt x="75937" y="-821"/>
                      <a:pt x="51172" y="-821"/>
                      <a:pt x="29265" y="2037"/>
                    </a:cubicBezTo>
                    <a:cubicBezTo>
                      <a:pt x="2595" y="5847"/>
                      <a:pt x="-7882" y="32517"/>
                      <a:pt x="6405" y="55377"/>
                    </a:cubicBezTo>
                    <a:cubicBezTo>
                      <a:pt x="12120" y="64902"/>
                      <a:pt x="21645" y="73475"/>
                      <a:pt x="30218" y="79190"/>
                    </a:cubicBezTo>
                    <a:cubicBezTo>
                      <a:pt x="182618" y="182060"/>
                      <a:pt x="351210" y="241115"/>
                      <a:pt x="535043" y="254450"/>
                    </a:cubicBezTo>
                    <a:cubicBezTo>
                      <a:pt x="551235" y="255402"/>
                      <a:pt x="567427" y="257307"/>
                      <a:pt x="583620" y="254450"/>
                    </a:cubicBezTo>
                    <a:close/>
                    <a:moveTo>
                      <a:pt x="165472" y="92525"/>
                    </a:moveTo>
                    <a:cubicBezTo>
                      <a:pt x="219765" y="89667"/>
                      <a:pt x="345495" y="130625"/>
                      <a:pt x="409312" y="173487"/>
                    </a:cubicBezTo>
                    <a:cubicBezTo>
                      <a:pt x="338827" y="170629"/>
                      <a:pt x="240720" y="138244"/>
                      <a:pt x="165472" y="925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29"/>
              <p:cNvSpPr/>
              <p:nvPr/>
            </p:nvSpPr>
            <p:spPr>
              <a:xfrm>
                <a:off x="15296542" y="9757411"/>
                <a:ext cx="254594" cy="622377"/>
              </a:xfrm>
              <a:custGeom>
                <a:avLst/>
                <a:gdLst/>
                <a:ahLst/>
                <a:cxnLst/>
                <a:rect l="l" t="t" r="r" b="b"/>
                <a:pathLst>
                  <a:path w="254594" h="622377" extrusionOk="0">
                    <a:moveTo>
                      <a:pt x="80618" y="32384"/>
                    </a:moveTo>
                    <a:cubicBezTo>
                      <a:pt x="75855" y="24764"/>
                      <a:pt x="70141" y="17144"/>
                      <a:pt x="62520" y="11429"/>
                    </a:cubicBezTo>
                    <a:cubicBezTo>
                      <a:pt x="35850" y="-10479"/>
                      <a:pt x="5370" y="-1"/>
                      <a:pt x="1560" y="35241"/>
                    </a:cubicBezTo>
                    <a:cubicBezTo>
                      <a:pt x="-1297" y="62864"/>
                      <a:pt x="-345" y="91439"/>
                      <a:pt x="5370" y="118109"/>
                    </a:cubicBezTo>
                    <a:cubicBezTo>
                      <a:pt x="39660" y="280034"/>
                      <a:pt x="96810" y="433387"/>
                      <a:pt x="181583" y="576262"/>
                    </a:cubicBezTo>
                    <a:cubicBezTo>
                      <a:pt x="190155" y="589596"/>
                      <a:pt x="198728" y="603884"/>
                      <a:pt x="211110" y="614362"/>
                    </a:cubicBezTo>
                    <a:cubicBezTo>
                      <a:pt x="227303" y="629601"/>
                      <a:pt x="250162" y="621982"/>
                      <a:pt x="253020" y="601026"/>
                    </a:cubicBezTo>
                    <a:cubicBezTo>
                      <a:pt x="255878" y="582929"/>
                      <a:pt x="253972" y="563879"/>
                      <a:pt x="253972" y="545782"/>
                    </a:cubicBezTo>
                    <a:cubicBezTo>
                      <a:pt x="243495" y="358139"/>
                      <a:pt x="183487" y="187641"/>
                      <a:pt x="80618" y="32384"/>
                    </a:cubicBezTo>
                    <a:close/>
                    <a:moveTo>
                      <a:pt x="175868" y="417194"/>
                    </a:moveTo>
                    <a:cubicBezTo>
                      <a:pt x="130147" y="338137"/>
                      <a:pt x="103478" y="252412"/>
                      <a:pt x="86333" y="160971"/>
                    </a:cubicBezTo>
                    <a:cubicBezTo>
                      <a:pt x="136816" y="238124"/>
                      <a:pt x="164437" y="324801"/>
                      <a:pt x="175868" y="41719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0" name="Google Shape;680;p29"/>
            <p:cNvGrpSpPr/>
            <p:nvPr/>
          </p:nvGrpSpPr>
          <p:grpSpPr>
            <a:xfrm flipH="1">
              <a:off x="368096" y="1360615"/>
              <a:ext cx="483008" cy="2422270"/>
              <a:chOff x="-4024550" y="-761205"/>
              <a:chExt cx="1719500" cy="8623245"/>
            </a:xfrm>
          </p:grpSpPr>
          <p:sp>
            <p:nvSpPr>
              <p:cNvPr id="681" name="Google Shape;681;p29"/>
              <p:cNvSpPr/>
              <p:nvPr/>
            </p:nvSpPr>
            <p:spPr>
              <a:xfrm>
                <a:off x="-4024550" y="1211580"/>
                <a:ext cx="1719500" cy="4665344"/>
              </a:xfrm>
              <a:custGeom>
                <a:avLst/>
                <a:gdLst/>
                <a:ahLst/>
                <a:cxnLst/>
                <a:rect l="l" t="t" r="r" b="b"/>
                <a:pathLst>
                  <a:path w="1719500" h="4665344" extrusionOk="0">
                    <a:moveTo>
                      <a:pt x="205025" y="2336483"/>
                    </a:moveTo>
                    <a:cubicBezTo>
                      <a:pt x="228838" y="2349818"/>
                      <a:pt x="244078" y="2359343"/>
                      <a:pt x="260270" y="2367915"/>
                    </a:cubicBezTo>
                    <a:cubicBezTo>
                      <a:pt x="408861" y="2443163"/>
                      <a:pt x="552688" y="2526030"/>
                      <a:pt x="686038" y="2626043"/>
                    </a:cubicBezTo>
                    <a:cubicBezTo>
                      <a:pt x="919400" y="2802255"/>
                      <a:pt x="1133713" y="2998470"/>
                      <a:pt x="1296590" y="3243263"/>
                    </a:cubicBezTo>
                    <a:cubicBezTo>
                      <a:pt x="1488043" y="3529965"/>
                      <a:pt x="1615678" y="3843338"/>
                      <a:pt x="1675686" y="4184333"/>
                    </a:cubicBezTo>
                    <a:cubicBezTo>
                      <a:pt x="1700450" y="4326255"/>
                      <a:pt x="1715690" y="4469130"/>
                      <a:pt x="1719500" y="4613910"/>
                    </a:cubicBezTo>
                    <a:cubicBezTo>
                      <a:pt x="1719500" y="4627245"/>
                      <a:pt x="1719500" y="4641533"/>
                      <a:pt x="1719500" y="4665345"/>
                    </a:cubicBezTo>
                    <a:cubicBezTo>
                      <a:pt x="1702356" y="4653915"/>
                      <a:pt x="1689973" y="4649153"/>
                      <a:pt x="1683306" y="4639628"/>
                    </a:cubicBezTo>
                    <a:cubicBezTo>
                      <a:pt x="1600438" y="4531995"/>
                      <a:pt x="1533763" y="4412933"/>
                      <a:pt x="1473756" y="4291013"/>
                    </a:cubicBezTo>
                    <a:cubicBezTo>
                      <a:pt x="1423273" y="4188143"/>
                      <a:pt x="1401365" y="4076700"/>
                      <a:pt x="1383268" y="3964305"/>
                    </a:cubicBezTo>
                    <a:cubicBezTo>
                      <a:pt x="1366123" y="3851910"/>
                      <a:pt x="1352788" y="3739515"/>
                      <a:pt x="1334690" y="3627120"/>
                    </a:cubicBezTo>
                    <a:cubicBezTo>
                      <a:pt x="1308020" y="3460433"/>
                      <a:pt x="1245156" y="3308985"/>
                      <a:pt x="1139428" y="3174683"/>
                    </a:cubicBezTo>
                    <a:cubicBezTo>
                      <a:pt x="942261" y="2923223"/>
                      <a:pt x="708898" y="2713673"/>
                      <a:pt x="438388" y="2543175"/>
                    </a:cubicBezTo>
                    <a:cubicBezTo>
                      <a:pt x="358378" y="2492693"/>
                      <a:pt x="276463" y="2447925"/>
                      <a:pt x="197406" y="2412683"/>
                    </a:cubicBezTo>
                    <a:cubicBezTo>
                      <a:pt x="158353" y="2423160"/>
                      <a:pt x="126920" y="2436495"/>
                      <a:pt x="94536" y="2438400"/>
                    </a:cubicBezTo>
                    <a:cubicBezTo>
                      <a:pt x="43100" y="2442210"/>
                      <a:pt x="10715" y="2412683"/>
                      <a:pt x="2143" y="2362200"/>
                    </a:cubicBezTo>
                    <a:cubicBezTo>
                      <a:pt x="-714" y="2343150"/>
                      <a:pt x="-714" y="2323148"/>
                      <a:pt x="2143" y="2304098"/>
                    </a:cubicBezTo>
                    <a:cubicBezTo>
                      <a:pt x="9763" y="2256473"/>
                      <a:pt x="38338" y="2229803"/>
                      <a:pt x="85963" y="2228850"/>
                    </a:cubicBezTo>
                    <a:cubicBezTo>
                      <a:pt x="105013" y="2227898"/>
                      <a:pt x="127873" y="2227898"/>
                      <a:pt x="143113" y="2236470"/>
                    </a:cubicBezTo>
                    <a:cubicBezTo>
                      <a:pt x="183118" y="2259330"/>
                      <a:pt x="215503" y="2246948"/>
                      <a:pt x="251698" y="2228850"/>
                    </a:cubicBezTo>
                    <a:cubicBezTo>
                      <a:pt x="490775" y="2106930"/>
                      <a:pt x="704136" y="1949767"/>
                      <a:pt x="896540" y="1763078"/>
                    </a:cubicBezTo>
                    <a:cubicBezTo>
                      <a:pt x="993695" y="1668780"/>
                      <a:pt x="1082278" y="1565910"/>
                      <a:pt x="1165145" y="1457325"/>
                    </a:cubicBezTo>
                    <a:cubicBezTo>
                      <a:pt x="1256586" y="1337310"/>
                      <a:pt x="1305163" y="1200150"/>
                      <a:pt x="1330881" y="1054418"/>
                    </a:cubicBezTo>
                    <a:cubicBezTo>
                      <a:pt x="1351836" y="940118"/>
                      <a:pt x="1363265" y="824865"/>
                      <a:pt x="1380411" y="709612"/>
                    </a:cubicBezTo>
                    <a:cubicBezTo>
                      <a:pt x="1405175" y="546735"/>
                      <a:pt x="1450895" y="392430"/>
                      <a:pt x="1539478" y="250508"/>
                    </a:cubicBezTo>
                    <a:cubicBezTo>
                      <a:pt x="1590913" y="168593"/>
                      <a:pt x="1636633" y="83820"/>
                      <a:pt x="1704261" y="0"/>
                    </a:cubicBezTo>
                    <a:cubicBezTo>
                      <a:pt x="1710928" y="17145"/>
                      <a:pt x="1718548" y="27622"/>
                      <a:pt x="1717595" y="37147"/>
                    </a:cubicBezTo>
                    <a:cubicBezTo>
                      <a:pt x="1707118" y="473393"/>
                      <a:pt x="1606153" y="885825"/>
                      <a:pt x="1391840" y="1268730"/>
                    </a:cubicBezTo>
                    <a:cubicBezTo>
                      <a:pt x="1246108" y="1529715"/>
                      <a:pt x="1047988" y="1743075"/>
                      <a:pt x="822245" y="1933575"/>
                    </a:cubicBezTo>
                    <a:cubicBezTo>
                      <a:pt x="649843" y="2079308"/>
                      <a:pt x="460295" y="2199323"/>
                      <a:pt x="259318" y="2300288"/>
                    </a:cubicBezTo>
                    <a:cubicBezTo>
                      <a:pt x="245031" y="2311718"/>
                      <a:pt x="229790" y="2322195"/>
                      <a:pt x="205025" y="2336483"/>
                    </a:cubicBezTo>
                    <a:close/>
                    <a:moveTo>
                      <a:pt x="1437561" y="942975"/>
                    </a:moveTo>
                    <a:cubicBezTo>
                      <a:pt x="1432798" y="950595"/>
                      <a:pt x="1428036" y="958215"/>
                      <a:pt x="1423273" y="965835"/>
                    </a:cubicBezTo>
                    <a:cubicBezTo>
                      <a:pt x="1426131" y="966787"/>
                      <a:pt x="1429940" y="968693"/>
                      <a:pt x="1432798" y="969645"/>
                    </a:cubicBezTo>
                    <a:cubicBezTo>
                      <a:pt x="1434703" y="960120"/>
                      <a:pt x="1435656" y="950595"/>
                      <a:pt x="1437561" y="942975"/>
                    </a:cubicBezTo>
                    <a:cubicBezTo>
                      <a:pt x="1445181" y="928687"/>
                      <a:pt x="1456611" y="916305"/>
                      <a:pt x="1462325" y="901065"/>
                    </a:cubicBezTo>
                    <a:cubicBezTo>
                      <a:pt x="1533763" y="711518"/>
                      <a:pt x="1583293" y="517208"/>
                      <a:pt x="1609963" y="313372"/>
                    </a:cubicBezTo>
                    <a:cubicBezTo>
                      <a:pt x="1514713" y="397193"/>
                      <a:pt x="1435656" y="759143"/>
                      <a:pt x="1437561" y="942975"/>
                    </a:cubicBezTo>
                    <a:close/>
                    <a:moveTo>
                      <a:pt x="1606153" y="4343400"/>
                    </a:moveTo>
                    <a:cubicBezTo>
                      <a:pt x="1576625" y="4115753"/>
                      <a:pt x="1520428" y="3907155"/>
                      <a:pt x="1429940" y="3694748"/>
                    </a:cubicBezTo>
                    <a:cubicBezTo>
                      <a:pt x="1448990" y="4001453"/>
                      <a:pt x="1510903" y="4234815"/>
                      <a:pt x="1606153" y="434340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2" name="Google Shape;682;p29"/>
              <p:cNvSpPr/>
              <p:nvPr/>
            </p:nvSpPr>
            <p:spPr>
              <a:xfrm>
                <a:off x="-3835841" y="4131944"/>
                <a:ext cx="1053589" cy="3730096"/>
              </a:xfrm>
              <a:custGeom>
                <a:avLst/>
                <a:gdLst/>
                <a:ahLst/>
                <a:cxnLst/>
                <a:rect l="l" t="t" r="r" b="b"/>
                <a:pathLst>
                  <a:path w="1053589" h="3730096" extrusionOk="0">
                    <a:moveTo>
                      <a:pt x="293494" y="1996440"/>
                    </a:moveTo>
                    <a:cubicBezTo>
                      <a:pt x="254442" y="2174558"/>
                      <a:pt x="214437" y="2352675"/>
                      <a:pt x="177290" y="2530793"/>
                    </a:cubicBezTo>
                    <a:cubicBezTo>
                      <a:pt x="141094" y="2704148"/>
                      <a:pt x="144904" y="2876550"/>
                      <a:pt x="202054" y="3047048"/>
                    </a:cubicBezTo>
                    <a:cubicBezTo>
                      <a:pt x="241107" y="3163253"/>
                      <a:pt x="314449" y="3248978"/>
                      <a:pt x="416367" y="3311843"/>
                    </a:cubicBezTo>
                    <a:cubicBezTo>
                      <a:pt x="497329" y="3361373"/>
                      <a:pt x="584007" y="3397568"/>
                      <a:pt x="680210" y="3407093"/>
                    </a:cubicBezTo>
                    <a:cubicBezTo>
                      <a:pt x="744027" y="3413760"/>
                      <a:pt x="796415" y="3441383"/>
                      <a:pt x="841182" y="3485198"/>
                    </a:cubicBezTo>
                    <a:cubicBezTo>
                      <a:pt x="908810" y="3550920"/>
                      <a:pt x="974532" y="3618548"/>
                      <a:pt x="1040254" y="3685223"/>
                    </a:cubicBezTo>
                    <a:cubicBezTo>
                      <a:pt x="1045969" y="3690938"/>
                      <a:pt x="1048827" y="3698558"/>
                      <a:pt x="1053590" y="3708083"/>
                    </a:cubicBezTo>
                    <a:cubicBezTo>
                      <a:pt x="1008822" y="3734753"/>
                      <a:pt x="961197" y="3730943"/>
                      <a:pt x="915477" y="3728085"/>
                    </a:cubicBezTo>
                    <a:cubicBezTo>
                      <a:pt x="635442" y="3711893"/>
                      <a:pt x="423035" y="3577590"/>
                      <a:pt x="263015" y="3351848"/>
                    </a:cubicBezTo>
                    <a:cubicBezTo>
                      <a:pt x="190624" y="3248978"/>
                      <a:pt x="135379" y="3137535"/>
                      <a:pt x="102042" y="3016568"/>
                    </a:cubicBezTo>
                    <a:cubicBezTo>
                      <a:pt x="62037" y="2869883"/>
                      <a:pt x="57274" y="2721293"/>
                      <a:pt x="87754" y="2572703"/>
                    </a:cubicBezTo>
                    <a:cubicBezTo>
                      <a:pt x="122997" y="2402205"/>
                      <a:pt x="164907" y="2232660"/>
                      <a:pt x="203007" y="2063115"/>
                    </a:cubicBezTo>
                    <a:cubicBezTo>
                      <a:pt x="210627" y="2028825"/>
                      <a:pt x="213485" y="1992630"/>
                      <a:pt x="218247" y="1958340"/>
                    </a:cubicBezTo>
                    <a:cubicBezTo>
                      <a:pt x="193482" y="1939290"/>
                      <a:pt x="173479" y="1925003"/>
                      <a:pt x="154429" y="1909763"/>
                    </a:cubicBezTo>
                    <a:cubicBezTo>
                      <a:pt x="76324" y="1846898"/>
                      <a:pt x="24890" y="1767840"/>
                      <a:pt x="4887" y="1667828"/>
                    </a:cubicBezTo>
                    <a:cubicBezTo>
                      <a:pt x="-5590" y="1617345"/>
                      <a:pt x="1077" y="1567815"/>
                      <a:pt x="22032" y="1522095"/>
                    </a:cubicBezTo>
                    <a:cubicBezTo>
                      <a:pt x="56322" y="1445895"/>
                      <a:pt x="125854" y="1428750"/>
                      <a:pt x="191577" y="1481138"/>
                    </a:cubicBezTo>
                    <a:cubicBezTo>
                      <a:pt x="222057" y="1505903"/>
                      <a:pt x="243965" y="1537335"/>
                      <a:pt x="259204" y="1574483"/>
                    </a:cubicBezTo>
                    <a:cubicBezTo>
                      <a:pt x="288732" y="1644968"/>
                      <a:pt x="301115" y="1717358"/>
                      <a:pt x="303019" y="1792605"/>
                    </a:cubicBezTo>
                    <a:cubicBezTo>
                      <a:pt x="303972" y="1825943"/>
                      <a:pt x="303019" y="1858328"/>
                      <a:pt x="303019" y="1887855"/>
                    </a:cubicBezTo>
                    <a:cubicBezTo>
                      <a:pt x="426844" y="1971675"/>
                      <a:pt x="659254" y="1911668"/>
                      <a:pt x="743074" y="1764030"/>
                    </a:cubicBezTo>
                    <a:cubicBezTo>
                      <a:pt x="819274" y="1630680"/>
                      <a:pt x="844040" y="1487805"/>
                      <a:pt x="824037" y="1339215"/>
                    </a:cubicBezTo>
                    <a:cubicBezTo>
                      <a:pt x="804987" y="1202055"/>
                      <a:pt x="760219" y="1070610"/>
                      <a:pt x="689735" y="948690"/>
                    </a:cubicBezTo>
                    <a:cubicBezTo>
                      <a:pt x="635442" y="855345"/>
                      <a:pt x="562099" y="782955"/>
                      <a:pt x="478279" y="717233"/>
                    </a:cubicBezTo>
                    <a:cubicBezTo>
                      <a:pt x="408747" y="661988"/>
                      <a:pt x="339215" y="607695"/>
                      <a:pt x="281112" y="539115"/>
                    </a:cubicBezTo>
                    <a:cubicBezTo>
                      <a:pt x="227772" y="476250"/>
                      <a:pt x="194435" y="403860"/>
                      <a:pt x="181099" y="322898"/>
                    </a:cubicBezTo>
                    <a:cubicBezTo>
                      <a:pt x="165860" y="223838"/>
                      <a:pt x="142999" y="127635"/>
                      <a:pt x="99185" y="37148"/>
                    </a:cubicBezTo>
                    <a:cubicBezTo>
                      <a:pt x="95374" y="28575"/>
                      <a:pt x="96327" y="17145"/>
                      <a:pt x="93469" y="0"/>
                    </a:cubicBezTo>
                    <a:cubicBezTo>
                      <a:pt x="132522" y="15240"/>
                      <a:pt x="155382" y="39053"/>
                      <a:pt x="179194" y="60960"/>
                    </a:cubicBezTo>
                    <a:cubicBezTo>
                      <a:pt x="375410" y="240030"/>
                      <a:pt x="531619" y="450533"/>
                      <a:pt x="668779" y="677228"/>
                    </a:cubicBezTo>
                    <a:cubicBezTo>
                      <a:pt x="753552" y="817245"/>
                      <a:pt x="824990" y="963930"/>
                      <a:pt x="868804" y="1122998"/>
                    </a:cubicBezTo>
                    <a:cubicBezTo>
                      <a:pt x="911667" y="1279208"/>
                      <a:pt x="937385" y="1437323"/>
                      <a:pt x="899285" y="1598295"/>
                    </a:cubicBezTo>
                    <a:cubicBezTo>
                      <a:pt x="873567" y="1710690"/>
                      <a:pt x="832610" y="1816418"/>
                      <a:pt x="744027" y="1895475"/>
                    </a:cubicBezTo>
                    <a:cubicBezTo>
                      <a:pt x="669732" y="1962150"/>
                      <a:pt x="582102" y="2002155"/>
                      <a:pt x="481137" y="2004060"/>
                    </a:cubicBezTo>
                    <a:cubicBezTo>
                      <a:pt x="423035" y="2005013"/>
                      <a:pt x="362074" y="1999298"/>
                      <a:pt x="293494" y="1996440"/>
                    </a:cubicBezTo>
                    <a:close/>
                    <a:moveTo>
                      <a:pt x="903094" y="3651885"/>
                    </a:moveTo>
                    <a:cubicBezTo>
                      <a:pt x="866899" y="3614738"/>
                      <a:pt x="835467" y="3581400"/>
                      <a:pt x="803082" y="3549015"/>
                    </a:cubicBezTo>
                    <a:cubicBezTo>
                      <a:pt x="791652" y="3537585"/>
                      <a:pt x="780222" y="3525203"/>
                      <a:pt x="765935" y="3515678"/>
                    </a:cubicBezTo>
                    <a:cubicBezTo>
                      <a:pt x="747837" y="3504248"/>
                      <a:pt x="727835" y="3490913"/>
                      <a:pt x="706879" y="3487103"/>
                    </a:cubicBezTo>
                    <a:cubicBezTo>
                      <a:pt x="621154" y="3469958"/>
                      <a:pt x="535429" y="3450908"/>
                      <a:pt x="452562" y="3419475"/>
                    </a:cubicBezTo>
                    <a:cubicBezTo>
                      <a:pt x="450657" y="3418523"/>
                      <a:pt x="447799" y="3421380"/>
                      <a:pt x="444942" y="3423285"/>
                    </a:cubicBezTo>
                    <a:cubicBezTo>
                      <a:pt x="530667" y="3542348"/>
                      <a:pt x="701165" y="3629978"/>
                      <a:pt x="903094" y="3651885"/>
                    </a:cubicBezTo>
                    <a:close/>
                    <a:moveTo>
                      <a:pt x="228724" y="1854518"/>
                    </a:moveTo>
                    <a:cubicBezTo>
                      <a:pt x="236344" y="1777365"/>
                      <a:pt x="233487" y="1708785"/>
                      <a:pt x="211579" y="1643063"/>
                    </a:cubicBezTo>
                    <a:cubicBezTo>
                      <a:pt x="200149" y="1607820"/>
                      <a:pt x="179194" y="1574483"/>
                      <a:pt x="160144" y="1541145"/>
                    </a:cubicBezTo>
                    <a:cubicBezTo>
                      <a:pt x="149667" y="1524000"/>
                      <a:pt x="129665" y="1511618"/>
                      <a:pt x="110615" y="1523048"/>
                    </a:cubicBezTo>
                    <a:cubicBezTo>
                      <a:pt x="98232" y="1529715"/>
                      <a:pt x="88707" y="1547813"/>
                      <a:pt x="85849" y="1562100"/>
                    </a:cubicBezTo>
                    <a:cubicBezTo>
                      <a:pt x="62037" y="1674495"/>
                      <a:pt x="110615" y="1776413"/>
                      <a:pt x="228724" y="1854518"/>
                    </a:cubicBezTo>
                    <a:close/>
                    <a:moveTo>
                      <a:pt x="236344" y="227648"/>
                    </a:moveTo>
                    <a:cubicBezTo>
                      <a:pt x="243965" y="258128"/>
                      <a:pt x="249679" y="281940"/>
                      <a:pt x="254442" y="304800"/>
                    </a:cubicBezTo>
                    <a:cubicBezTo>
                      <a:pt x="276349" y="402908"/>
                      <a:pt x="327785" y="481965"/>
                      <a:pt x="403985" y="546735"/>
                    </a:cubicBezTo>
                    <a:cubicBezTo>
                      <a:pt x="447799" y="584835"/>
                      <a:pt x="491615" y="622935"/>
                      <a:pt x="536382" y="660083"/>
                    </a:cubicBezTo>
                    <a:cubicBezTo>
                      <a:pt x="546860" y="668655"/>
                      <a:pt x="559242" y="675323"/>
                      <a:pt x="582102" y="689610"/>
                    </a:cubicBezTo>
                    <a:cubicBezTo>
                      <a:pt x="470660" y="501968"/>
                      <a:pt x="323974" y="306705"/>
                      <a:pt x="236344" y="22764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29"/>
              <p:cNvSpPr/>
              <p:nvPr/>
            </p:nvSpPr>
            <p:spPr>
              <a:xfrm>
                <a:off x="-3835682" y="-761205"/>
                <a:ext cx="1055335" cy="3729195"/>
              </a:xfrm>
              <a:custGeom>
                <a:avLst/>
                <a:gdLst/>
                <a:ahLst/>
                <a:cxnLst/>
                <a:rect l="l" t="t" r="r" b="b"/>
                <a:pathLst>
                  <a:path w="1055335" h="3729195" extrusionOk="0">
                    <a:moveTo>
                      <a:pt x="310481" y="1829910"/>
                    </a:moveTo>
                    <a:cubicBezTo>
                      <a:pt x="301908" y="1910873"/>
                      <a:pt x="297145" y="1985168"/>
                      <a:pt x="285715" y="2059463"/>
                    </a:cubicBezTo>
                    <a:cubicBezTo>
                      <a:pt x="280953" y="2094705"/>
                      <a:pt x="267618" y="2128995"/>
                      <a:pt x="252378" y="2161380"/>
                    </a:cubicBezTo>
                    <a:cubicBezTo>
                      <a:pt x="240948" y="2186145"/>
                      <a:pt x="224756" y="2209958"/>
                      <a:pt x="206658" y="2229960"/>
                    </a:cubicBezTo>
                    <a:cubicBezTo>
                      <a:pt x="137125" y="2301398"/>
                      <a:pt x="51400" y="2282348"/>
                      <a:pt x="16158" y="2190908"/>
                    </a:cubicBezTo>
                    <a:cubicBezTo>
                      <a:pt x="-35" y="2148998"/>
                      <a:pt x="-3844" y="2105183"/>
                      <a:pt x="3775" y="2060415"/>
                    </a:cubicBezTo>
                    <a:cubicBezTo>
                      <a:pt x="21873" y="1960403"/>
                      <a:pt x="75213" y="1881345"/>
                      <a:pt x="152365" y="1817528"/>
                    </a:cubicBezTo>
                    <a:cubicBezTo>
                      <a:pt x="171415" y="1801335"/>
                      <a:pt x="191418" y="1788000"/>
                      <a:pt x="212373" y="1772760"/>
                    </a:cubicBezTo>
                    <a:cubicBezTo>
                      <a:pt x="219993" y="1732755"/>
                      <a:pt x="212373" y="1694655"/>
                      <a:pt x="202848" y="1657508"/>
                    </a:cubicBezTo>
                    <a:cubicBezTo>
                      <a:pt x="169510" y="1520348"/>
                      <a:pt x="136173" y="1383188"/>
                      <a:pt x="104740" y="1246028"/>
                    </a:cubicBezTo>
                    <a:cubicBezTo>
                      <a:pt x="82833" y="1146015"/>
                      <a:pt x="65688" y="1044098"/>
                      <a:pt x="68545" y="942180"/>
                    </a:cubicBezTo>
                    <a:cubicBezTo>
                      <a:pt x="72356" y="817403"/>
                      <a:pt x="97120" y="694530"/>
                      <a:pt x="147603" y="579278"/>
                    </a:cubicBezTo>
                    <a:cubicBezTo>
                      <a:pt x="234281" y="382110"/>
                      <a:pt x="361915" y="217328"/>
                      <a:pt x="548606" y="104933"/>
                    </a:cubicBezTo>
                    <a:cubicBezTo>
                      <a:pt x="696243" y="16350"/>
                      <a:pt x="858168" y="-11272"/>
                      <a:pt x="1027713" y="3968"/>
                    </a:cubicBezTo>
                    <a:cubicBezTo>
                      <a:pt x="1035333" y="4920"/>
                      <a:pt x="1042000" y="9683"/>
                      <a:pt x="1055335" y="15398"/>
                    </a:cubicBezTo>
                    <a:cubicBezTo>
                      <a:pt x="1045810" y="27780"/>
                      <a:pt x="1039143" y="39210"/>
                      <a:pt x="1030570" y="47783"/>
                    </a:cubicBezTo>
                    <a:cubicBezTo>
                      <a:pt x="970563" y="108743"/>
                      <a:pt x="909603" y="169703"/>
                      <a:pt x="849595" y="230663"/>
                    </a:cubicBezTo>
                    <a:cubicBezTo>
                      <a:pt x="799113" y="282098"/>
                      <a:pt x="739106" y="310673"/>
                      <a:pt x="667668" y="321150"/>
                    </a:cubicBezTo>
                    <a:cubicBezTo>
                      <a:pt x="510506" y="343058"/>
                      <a:pt x="379060" y="412590"/>
                      <a:pt x="277143" y="535463"/>
                    </a:cubicBezTo>
                    <a:cubicBezTo>
                      <a:pt x="212373" y="613568"/>
                      <a:pt x="191418" y="707865"/>
                      <a:pt x="169510" y="802163"/>
                    </a:cubicBezTo>
                    <a:cubicBezTo>
                      <a:pt x="134268" y="954563"/>
                      <a:pt x="158081" y="1106010"/>
                      <a:pt x="188560" y="1255553"/>
                    </a:cubicBezTo>
                    <a:cubicBezTo>
                      <a:pt x="219993" y="1412715"/>
                      <a:pt x="258093" y="1567973"/>
                      <a:pt x="294288" y="1730850"/>
                    </a:cubicBezTo>
                    <a:cubicBezTo>
                      <a:pt x="315243" y="1728945"/>
                      <a:pt x="337150" y="1727993"/>
                      <a:pt x="358106" y="1725135"/>
                    </a:cubicBezTo>
                    <a:cubicBezTo>
                      <a:pt x="424781" y="1713705"/>
                      <a:pt x="490503" y="1713705"/>
                      <a:pt x="556225" y="1729898"/>
                    </a:cubicBezTo>
                    <a:cubicBezTo>
                      <a:pt x="693385" y="1765140"/>
                      <a:pt x="793398" y="1847055"/>
                      <a:pt x="851500" y="1976595"/>
                    </a:cubicBezTo>
                    <a:cubicBezTo>
                      <a:pt x="913413" y="2113755"/>
                      <a:pt x="931510" y="2257583"/>
                      <a:pt x="911508" y="2407125"/>
                    </a:cubicBezTo>
                    <a:cubicBezTo>
                      <a:pt x="880075" y="2639535"/>
                      <a:pt x="791493" y="2849085"/>
                      <a:pt x="671478" y="3048158"/>
                    </a:cubicBezTo>
                    <a:cubicBezTo>
                      <a:pt x="533365" y="3276758"/>
                      <a:pt x="374298" y="3489165"/>
                      <a:pt x="175225" y="3670140"/>
                    </a:cubicBezTo>
                    <a:cubicBezTo>
                      <a:pt x="159033" y="3685380"/>
                      <a:pt x="141888" y="3699668"/>
                      <a:pt x="124743" y="3713955"/>
                    </a:cubicBezTo>
                    <a:cubicBezTo>
                      <a:pt x="119028" y="3718718"/>
                      <a:pt x="110456" y="3721575"/>
                      <a:pt x="94263" y="3729195"/>
                    </a:cubicBezTo>
                    <a:cubicBezTo>
                      <a:pt x="97120" y="3711098"/>
                      <a:pt x="96168" y="3697763"/>
                      <a:pt x="100931" y="3687285"/>
                    </a:cubicBezTo>
                    <a:cubicBezTo>
                      <a:pt x="143793" y="3598703"/>
                      <a:pt x="166653" y="3505358"/>
                      <a:pt x="179988" y="3409155"/>
                    </a:cubicBezTo>
                    <a:cubicBezTo>
                      <a:pt x="197133" y="3288188"/>
                      <a:pt x="261903" y="3192938"/>
                      <a:pt x="351438" y="3113880"/>
                    </a:cubicBezTo>
                    <a:cubicBezTo>
                      <a:pt x="392395" y="3076733"/>
                      <a:pt x="435258" y="3041490"/>
                      <a:pt x="480025" y="3008153"/>
                    </a:cubicBezTo>
                    <a:cubicBezTo>
                      <a:pt x="618138" y="2905283"/>
                      <a:pt x="710531" y="2770980"/>
                      <a:pt x="765775" y="2610008"/>
                    </a:cubicBezTo>
                    <a:cubicBezTo>
                      <a:pt x="806733" y="2490945"/>
                      <a:pt x="837213" y="2370930"/>
                      <a:pt x="826735" y="2244248"/>
                    </a:cubicBezTo>
                    <a:cubicBezTo>
                      <a:pt x="815306" y="2114708"/>
                      <a:pt x="782920" y="1992788"/>
                      <a:pt x="687670" y="1897538"/>
                    </a:cubicBezTo>
                    <a:cubicBezTo>
                      <a:pt x="592420" y="1799430"/>
                      <a:pt x="440020" y="1773713"/>
                      <a:pt x="310481" y="1829910"/>
                    </a:cubicBezTo>
                    <a:close/>
                    <a:moveTo>
                      <a:pt x="432400" y="318293"/>
                    </a:moveTo>
                    <a:cubicBezTo>
                      <a:pt x="520031" y="279240"/>
                      <a:pt x="602898" y="253523"/>
                      <a:pt x="690528" y="242093"/>
                    </a:cubicBezTo>
                    <a:cubicBezTo>
                      <a:pt x="714340" y="239235"/>
                      <a:pt x="739106" y="228758"/>
                      <a:pt x="758156" y="213518"/>
                    </a:cubicBezTo>
                    <a:cubicBezTo>
                      <a:pt x="808638" y="174465"/>
                      <a:pt x="851500" y="126840"/>
                      <a:pt x="898173" y="73500"/>
                    </a:cubicBezTo>
                    <a:cubicBezTo>
                      <a:pt x="713388" y="85883"/>
                      <a:pt x="518125" y="187800"/>
                      <a:pt x="432400" y="318293"/>
                    </a:cubicBezTo>
                    <a:close/>
                    <a:moveTo>
                      <a:pt x="226660" y="1875630"/>
                    </a:moveTo>
                    <a:cubicBezTo>
                      <a:pt x="159985" y="1910873"/>
                      <a:pt x="119028" y="1958498"/>
                      <a:pt x="95215" y="2022315"/>
                    </a:cubicBezTo>
                    <a:cubicBezTo>
                      <a:pt x="77118" y="2070893"/>
                      <a:pt x="76165" y="2120423"/>
                      <a:pt x="86643" y="2169953"/>
                    </a:cubicBezTo>
                    <a:cubicBezTo>
                      <a:pt x="94263" y="2207100"/>
                      <a:pt x="126648" y="2215673"/>
                      <a:pt x="154270" y="2188050"/>
                    </a:cubicBezTo>
                    <a:cubicBezTo>
                      <a:pt x="161890" y="2180430"/>
                      <a:pt x="169510" y="2171858"/>
                      <a:pt x="175225" y="2162333"/>
                    </a:cubicBezTo>
                    <a:cubicBezTo>
                      <a:pt x="229518" y="2073750"/>
                      <a:pt x="238090" y="1978500"/>
                      <a:pt x="226660" y="1875630"/>
                    </a:cubicBezTo>
                    <a:close/>
                    <a:moveTo>
                      <a:pt x="568608" y="3046253"/>
                    </a:moveTo>
                    <a:cubicBezTo>
                      <a:pt x="544795" y="3060540"/>
                      <a:pt x="535270" y="3064350"/>
                      <a:pt x="527650" y="3071018"/>
                    </a:cubicBezTo>
                    <a:cubicBezTo>
                      <a:pt x="489550" y="3103403"/>
                      <a:pt x="453356" y="3136740"/>
                      <a:pt x="414303" y="3167220"/>
                    </a:cubicBezTo>
                    <a:cubicBezTo>
                      <a:pt x="312385" y="3248183"/>
                      <a:pt x="258093" y="3355815"/>
                      <a:pt x="239995" y="3492975"/>
                    </a:cubicBezTo>
                    <a:cubicBezTo>
                      <a:pt x="316195" y="3428205"/>
                      <a:pt x="365725" y="3352005"/>
                      <a:pt x="419065" y="3280568"/>
                    </a:cubicBezTo>
                    <a:cubicBezTo>
                      <a:pt x="469548" y="3211035"/>
                      <a:pt x="522888" y="3141503"/>
                      <a:pt x="568608" y="30462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4" name="Google Shape;684;p29"/>
              <p:cNvSpPr/>
              <p:nvPr/>
            </p:nvSpPr>
            <p:spPr>
              <a:xfrm>
                <a:off x="-3332797" y="3053715"/>
                <a:ext cx="93726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937260" h="990600" extrusionOk="0">
                    <a:moveTo>
                      <a:pt x="654368" y="0"/>
                    </a:moveTo>
                    <a:cubicBezTo>
                      <a:pt x="668655" y="81915"/>
                      <a:pt x="644843" y="161925"/>
                      <a:pt x="570548" y="281940"/>
                    </a:cubicBezTo>
                    <a:cubicBezTo>
                      <a:pt x="589598" y="291465"/>
                      <a:pt x="607695" y="301942"/>
                      <a:pt x="626745" y="308610"/>
                    </a:cubicBezTo>
                    <a:cubicBezTo>
                      <a:pt x="710565" y="338138"/>
                      <a:pt x="791528" y="373380"/>
                      <a:pt x="862965" y="427672"/>
                    </a:cubicBezTo>
                    <a:cubicBezTo>
                      <a:pt x="886778" y="445770"/>
                      <a:pt x="909638" y="465772"/>
                      <a:pt x="937260" y="487680"/>
                    </a:cubicBezTo>
                    <a:cubicBezTo>
                      <a:pt x="921068" y="505778"/>
                      <a:pt x="911543" y="521970"/>
                      <a:pt x="897255" y="533400"/>
                    </a:cubicBezTo>
                    <a:cubicBezTo>
                      <a:pt x="825818" y="591503"/>
                      <a:pt x="744855" y="634365"/>
                      <a:pt x="658178" y="665797"/>
                    </a:cubicBezTo>
                    <a:cubicBezTo>
                      <a:pt x="629603" y="676275"/>
                      <a:pt x="601980" y="687705"/>
                      <a:pt x="568643" y="700088"/>
                    </a:cubicBezTo>
                    <a:cubicBezTo>
                      <a:pt x="621983" y="788670"/>
                      <a:pt x="665798" y="876300"/>
                      <a:pt x="663893" y="990600"/>
                    </a:cubicBezTo>
                    <a:cubicBezTo>
                      <a:pt x="641985" y="974407"/>
                      <a:pt x="627698" y="967740"/>
                      <a:pt x="617220" y="956310"/>
                    </a:cubicBezTo>
                    <a:cubicBezTo>
                      <a:pt x="481965" y="802005"/>
                      <a:pt x="311468" y="693420"/>
                      <a:pt x="139065" y="586740"/>
                    </a:cubicBezTo>
                    <a:cubicBezTo>
                      <a:pt x="101918" y="562928"/>
                      <a:pt x="63818" y="540067"/>
                      <a:pt x="26670" y="516255"/>
                    </a:cubicBezTo>
                    <a:cubicBezTo>
                      <a:pt x="18098" y="510540"/>
                      <a:pt x="12383" y="501015"/>
                      <a:pt x="0" y="487680"/>
                    </a:cubicBezTo>
                    <a:cubicBezTo>
                      <a:pt x="45720" y="458153"/>
                      <a:pt x="85725" y="430530"/>
                      <a:pt x="128588" y="405765"/>
                    </a:cubicBezTo>
                    <a:cubicBezTo>
                      <a:pt x="258128" y="330517"/>
                      <a:pt x="381000" y="244792"/>
                      <a:pt x="495300" y="148590"/>
                    </a:cubicBezTo>
                    <a:cubicBezTo>
                      <a:pt x="531495" y="118110"/>
                      <a:pt x="562928" y="82867"/>
                      <a:pt x="596265" y="50482"/>
                    </a:cubicBezTo>
                    <a:cubicBezTo>
                      <a:pt x="615315" y="34290"/>
                      <a:pt x="633413" y="19050"/>
                      <a:pt x="654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5" name="Google Shape;685;p29"/>
            <p:cNvGrpSpPr/>
            <p:nvPr/>
          </p:nvGrpSpPr>
          <p:grpSpPr>
            <a:xfrm>
              <a:off x="8292896" y="1360615"/>
              <a:ext cx="483008" cy="2422270"/>
              <a:chOff x="-4024550" y="-761205"/>
              <a:chExt cx="1719500" cy="8623245"/>
            </a:xfrm>
          </p:grpSpPr>
          <p:sp>
            <p:nvSpPr>
              <p:cNvPr id="686" name="Google Shape;686;p29"/>
              <p:cNvSpPr/>
              <p:nvPr/>
            </p:nvSpPr>
            <p:spPr>
              <a:xfrm>
                <a:off x="-4024550" y="1211580"/>
                <a:ext cx="1719500" cy="4665344"/>
              </a:xfrm>
              <a:custGeom>
                <a:avLst/>
                <a:gdLst/>
                <a:ahLst/>
                <a:cxnLst/>
                <a:rect l="l" t="t" r="r" b="b"/>
                <a:pathLst>
                  <a:path w="1719500" h="4665344" extrusionOk="0">
                    <a:moveTo>
                      <a:pt x="205025" y="2336483"/>
                    </a:moveTo>
                    <a:cubicBezTo>
                      <a:pt x="228838" y="2349818"/>
                      <a:pt x="244078" y="2359343"/>
                      <a:pt x="260270" y="2367915"/>
                    </a:cubicBezTo>
                    <a:cubicBezTo>
                      <a:pt x="408861" y="2443163"/>
                      <a:pt x="552688" y="2526030"/>
                      <a:pt x="686038" y="2626043"/>
                    </a:cubicBezTo>
                    <a:cubicBezTo>
                      <a:pt x="919400" y="2802255"/>
                      <a:pt x="1133713" y="2998470"/>
                      <a:pt x="1296590" y="3243263"/>
                    </a:cubicBezTo>
                    <a:cubicBezTo>
                      <a:pt x="1488043" y="3529965"/>
                      <a:pt x="1615678" y="3843338"/>
                      <a:pt x="1675686" y="4184333"/>
                    </a:cubicBezTo>
                    <a:cubicBezTo>
                      <a:pt x="1700450" y="4326255"/>
                      <a:pt x="1715690" y="4469130"/>
                      <a:pt x="1719500" y="4613910"/>
                    </a:cubicBezTo>
                    <a:cubicBezTo>
                      <a:pt x="1719500" y="4627245"/>
                      <a:pt x="1719500" y="4641533"/>
                      <a:pt x="1719500" y="4665345"/>
                    </a:cubicBezTo>
                    <a:cubicBezTo>
                      <a:pt x="1702356" y="4653915"/>
                      <a:pt x="1689973" y="4649153"/>
                      <a:pt x="1683306" y="4639628"/>
                    </a:cubicBezTo>
                    <a:cubicBezTo>
                      <a:pt x="1600438" y="4531995"/>
                      <a:pt x="1533763" y="4412933"/>
                      <a:pt x="1473756" y="4291013"/>
                    </a:cubicBezTo>
                    <a:cubicBezTo>
                      <a:pt x="1423273" y="4188143"/>
                      <a:pt x="1401365" y="4076700"/>
                      <a:pt x="1383268" y="3964305"/>
                    </a:cubicBezTo>
                    <a:cubicBezTo>
                      <a:pt x="1366123" y="3851910"/>
                      <a:pt x="1352788" y="3739515"/>
                      <a:pt x="1334690" y="3627120"/>
                    </a:cubicBezTo>
                    <a:cubicBezTo>
                      <a:pt x="1308020" y="3460433"/>
                      <a:pt x="1245156" y="3308985"/>
                      <a:pt x="1139428" y="3174683"/>
                    </a:cubicBezTo>
                    <a:cubicBezTo>
                      <a:pt x="942261" y="2923223"/>
                      <a:pt x="708898" y="2713673"/>
                      <a:pt x="438388" y="2543175"/>
                    </a:cubicBezTo>
                    <a:cubicBezTo>
                      <a:pt x="358378" y="2492693"/>
                      <a:pt x="276463" y="2447925"/>
                      <a:pt x="197406" y="2412683"/>
                    </a:cubicBezTo>
                    <a:cubicBezTo>
                      <a:pt x="158353" y="2423160"/>
                      <a:pt x="126920" y="2436495"/>
                      <a:pt x="94536" y="2438400"/>
                    </a:cubicBezTo>
                    <a:cubicBezTo>
                      <a:pt x="43100" y="2442210"/>
                      <a:pt x="10715" y="2412683"/>
                      <a:pt x="2143" y="2362200"/>
                    </a:cubicBezTo>
                    <a:cubicBezTo>
                      <a:pt x="-714" y="2343150"/>
                      <a:pt x="-714" y="2323148"/>
                      <a:pt x="2143" y="2304098"/>
                    </a:cubicBezTo>
                    <a:cubicBezTo>
                      <a:pt x="9763" y="2256473"/>
                      <a:pt x="38338" y="2229803"/>
                      <a:pt x="85963" y="2228850"/>
                    </a:cubicBezTo>
                    <a:cubicBezTo>
                      <a:pt x="105013" y="2227898"/>
                      <a:pt x="127873" y="2227898"/>
                      <a:pt x="143113" y="2236470"/>
                    </a:cubicBezTo>
                    <a:cubicBezTo>
                      <a:pt x="183118" y="2259330"/>
                      <a:pt x="215503" y="2246948"/>
                      <a:pt x="251698" y="2228850"/>
                    </a:cubicBezTo>
                    <a:cubicBezTo>
                      <a:pt x="490775" y="2106930"/>
                      <a:pt x="704136" y="1949767"/>
                      <a:pt x="896540" y="1763078"/>
                    </a:cubicBezTo>
                    <a:cubicBezTo>
                      <a:pt x="993695" y="1668780"/>
                      <a:pt x="1082278" y="1565910"/>
                      <a:pt x="1165145" y="1457325"/>
                    </a:cubicBezTo>
                    <a:cubicBezTo>
                      <a:pt x="1256586" y="1337310"/>
                      <a:pt x="1305163" y="1200150"/>
                      <a:pt x="1330881" y="1054418"/>
                    </a:cubicBezTo>
                    <a:cubicBezTo>
                      <a:pt x="1351836" y="940118"/>
                      <a:pt x="1363265" y="824865"/>
                      <a:pt x="1380411" y="709612"/>
                    </a:cubicBezTo>
                    <a:cubicBezTo>
                      <a:pt x="1405175" y="546735"/>
                      <a:pt x="1450895" y="392430"/>
                      <a:pt x="1539478" y="250508"/>
                    </a:cubicBezTo>
                    <a:cubicBezTo>
                      <a:pt x="1590913" y="168593"/>
                      <a:pt x="1636633" y="83820"/>
                      <a:pt x="1704261" y="0"/>
                    </a:cubicBezTo>
                    <a:cubicBezTo>
                      <a:pt x="1710928" y="17145"/>
                      <a:pt x="1718548" y="27622"/>
                      <a:pt x="1717595" y="37147"/>
                    </a:cubicBezTo>
                    <a:cubicBezTo>
                      <a:pt x="1707118" y="473393"/>
                      <a:pt x="1606153" y="885825"/>
                      <a:pt x="1391840" y="1268730"/>
                    </a:cubicBezTo>
                    <a:cubicBezTo>
                      <a:pt x="1246108" y="1529715"/>
                      <a:pt x="1047988" y="1743075"/>
                      <a:pt x="822245" y="1933575"/>
                    </a:cubicBezTo>
                    <a:cubicBezTo>
                      <a:pt x="649843" y="2079308"/>
                      <a:pt x="460295" y="2199323"/>
                      <a:pt x="259318" y="2300288"/>
                    </a:cubicBezTo>
                    <a:cubicBezTo>
                      <a:pt x="245031" y="2311718"/>
                      <a:pt x="229790" y="2322195"/>
                      <a:pt x="205025" y="2336483"/>
                    </a:cubicBezTo>
                    <a:close/>
                    <a:moveTo>
                      <a:pt x="1437561" y="942975"/>
                    </a:moveTo>
                    <a:cubicBezTo>
                      <a:pt x="1432798" y="950595"/>
                      <a:pt x="1428036" y="958215"/>
                      <a:pt x="1423273" y="965835"/>
                    </a:cubicBezTo>
                    <a:cubicBezTo>
                      <a:pt x="1426131" y="966787"/>
                      <a:pt x="1429940" y="968693"/>
                      <a:pt x="1432798" y="969645"/>
                    </a:cubicBezTo>
                    <a:cubicBezTo>
                      <a:pt x="1434703" y="960120"/>
                      <a:pt x="1435656" y="950595"/>
                      <a:pt x="1437561" y="942975"/>
                    </a:cubicBezTo>
                    <a:cubicBezTo>
                      <a:pt x="1445181" y="928687"/>
                      <a:pt x="1456611" y="916305"/>
                      <a:pt x="1462325" y="901065"/>
                    </a:cubicBezTo>
                    <a:cubicBezTo>
                      <a:pt x="1533763" y="711518"/>
                      <a:pt x="1583293" y="517208"/>
                      <a:pt x="1609963" y="313372"/>
                    </a:cubicBezTo>
                    <a:cubicBezTo>
                      <a:pt x="1514713" y="397193"/>
                      <a:pt x="1435656" y="759143"/>
                      <a:pt x="1437561" y="942975"/>
                    </a:cubicBezTo>
                    <a:close/>
                    <a:moveTo>
                      <a:pt x="1606153" y="4343400"/>
                    </a:moveTo>
                    <a:cubicBezTo>
                      <a:pt x="1576625" y="4115753"/>
                      <a:pt x="1520428" y="3907155"/>
                      <a:pt x="1429940" y="3694748"/>
                    </a:cubicBezTo>
                    <a:cubicBezTo>
                      <a:pt x="1448990" y="4001453"/>
                      <a:pt x="1510903" y="4234815"/>
                      <a:pt x="1606153" y="434340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7" name="Google Shape;687;p29"/>
              <p:cNvSpPr/>
              <p:nvPr/>
            </p:nvSpPr>
            <p:spPr>
              <a:xfrm>
                <a:off x="-3835841" y="4131944"/>
                <a:ext cx="1053589" cy="3730096"/>
              </a:xfrm>
              <a:custGeom>
                <a:avLst/>
                <a:gdLst/>
                <a:ahLst/>
                <a:cxnLst/>
                <a:rect l="l" t="t" r="r" b="b"/>
                <a:pathLst>
                  <a:path w="1053589" h="3730096" extrusionOk="0">
                    <a:moveTo>
                      <a:pt x="293494" y="1996440"/>
                    </a:moveTo>
                    <a:cubicBezTo>
                      <a:pt x="254442" y="2174558"/>
                      <a:pt x="214437" y="2352675"/>
                      <a:pt x="177290" y="2530793"/>
                    </a:cubicBezTo>
                    <a:cubicBezTo>
                      <a:pt x="141094" y="2704148"/>
                      <a:pt x="144904" y="2876550"/>
                      <a:pt x="202054" y="3047048"/>
                    </a:cubicBezTo>
                    <a:cubicBezTo>
                      <a:pt x="241107" y="3163253"/>
                      <a:pt x="314449" y="3248978"/>
                      <a:pt x="416367" y="3311843"/>
                    </a:cubicBezTo>
                    <a:cubicBezTo>
                      <a:pt x="497329" y="3361373"/>
                      <a:pt x="584007" y="3397568"/>
                      <a:pt x="680210" y="3407093"/>
                    </a:cubicBezTo>
                    <a:cubicBezTo>
                      <a:pt x="744027" y="3413760"/>
                      <a:pt x="796415" y="3441383"/>
                      <a:pt x="841182" y="3485198"/>
                    </a:cubicBezTo>
                    <a:cubicBezTo>
                      <a:pt x="908810" y="3550920"/>
                      <a:pt x="974532" y="3618548"/>
                      <a:pt x="1040254" y="3685223"/>
                    </a:cubicBezTo>
                    <a:cubicBezTo>
                      <a:pt x="1045969" y="3690938"/>
                      <a:pt x="1048827" y="3698558"/>
                      <a:pt x="1053590" y="3708083"/>
                    </a:cubicBezTo>
                    <a:cubicBezTo>
                      <a:pt x="1008822" y="3734753"/>
                      <a:pt x="961197" y="3730943"/>
                      <a:pt x="915477" y="3728085"/>
                    </a:cubicBezTo>
                    <a:cubicBezTo>
                      <a:pt x="635442" y="3711893"/>
                      <a:pt x="423035" y="3577590"/>
                      <a:pt x="263015" y="3351848"/>
                    </a:cubicBezTo>
                    <a:cubicBezTo>
                      <a:pt x="190624" y="3248978"/>
                      <a:pt x="135379" y="3137535"/>
                      <a:pt x="102042" y="3016568"/>
                    </a:cubicBezTo>
                    <a:cubicBezTo>
                      <a:pt x="62037" y="2869883"/>
                      <a:pt x="57274" y="2721293"/>
                      <a:pt x="87754" y="2572703"/>
                    </a:cubicBezTo>
                    <a:cubicBezTo>
                      <a:pt x="122997" y="2402205"/>
                      <a:pt x="164907" y="2232660"/>
                      <a:pt x="203007" y="2063115"/>
                    </a:cubicBezTo>
                    <a:cubicBezTo>
                      <a:pt x="210627" y="2028825"/>
                      <a:pt x="213485" y="1992630"/>
                      <a:pt x="218247" y="1958340"/>
                    </a:cubicBezTo>
                    <a:cubicBezTo>
                      <a:pt x="193482" y="1939290"/>
                      <a:pt x="173479" y="1925003"/>
                      <a:pt x="154429" y="1909763"/>
                    </a:cubicBezTo>
                    <a:cubicBezTo>
                      <a:pt x="76324" y="1846898"/>
                      <a:pt x="24890" y="1767840"/>
                      <a:pt x="4887" y="1667828"/>
                    </a:cubicBezTo>
                    <a:cubicBezTo>
                      <a:pt x="-5590" y="1617345"/>
                      <a:pt x="1077" y="1567815"/>
                      <a:pt x="22032" y="1522095"/>
                    </a:cubicBezTo>
                    <a:cubicBezTo>
                      <a:pt x="56322" y="1445895"/>
                      <a:pt x="125854" y="1428750"/>
                      <a:pt x="191577" y="1481138"/>
                    </a:cubicBezTo>
                    <a:cubicBezTo>
                      <a:pt x="222057" y="1505903"/>
                      <a:pt x="243965" y="1537335"/>
                      <a:pt x="259204" y="1574483"/>
                    </a:cubicBezTo>
                    <a:cubicBezTo>
                      <a:pt x="288732" y="1644968"/>
                      <a:pt x="301115" y="1717358"/>
                      <a:pt x="303019" y="1792605"/>
                    </a:cubicBezTo>
                    <a:cubicBezTo>
                      <a:pt x="303972" y="1825943"/>
                      <a:pt x="303019" y="1858328"/>
                      <a:pt x="303019" y="1887855"/>
                    </a:cubicBezTo>
                    <a:cubicBezTo>
                      <a:pt x="426844" y="1971675"/>
                      <a:pt x="659254" y="1911668"/>
                      <a:pt x="743074" y="1764030"/>
                    </a:cubicBezTo>
                    <a:cubicBezTo>
                      <a:pt x="819274" y="1630680"/>
                      <a:pt x="844040" y="1487805"/>
                      <a:pt x="824037" y="1339215"/>
                    </a:cubicBezTo>
                    <a:cubicBezTo>
                      <a:pt x="804987" y="1202055"/>
                      <a:pt x="760219" y="1070610"/>
                      <a:pt x="689735" y="948690"/>
                    </a:cubicBezTo>
                    <a:cubicBezTo>
                      <a:pt x="635442" y="855345"/>
                      <a:pt x="562099" y="782955"/>
                      <a:pt x="478279" y="717233"/>
                    </a:cubicBezTo>
                    <a:cubicBezTo>
                      <a:pt x="408747" y="661988"/>
                      <a:pt x="339215" y="607695"/>
                      <a:pt x="281112" y="539115"/>
                    </a:cubicBezTo>
                    <a:cubicBezTo>
                      <a:pt x="227772" y="476250"/>
                      <a:pt x="194435" y="403860"/>
                      <a:pt x="181099" y="322898"/>
                    </a:cubicBezTo>
                    <a:cubicBezTo>
                      <a:pt x="165860" y="223838"/>
                      <a:pt x="142999" y="127635"/>
                      <a:pt x="99185" y="37148"/>
                    </a:cubicBezTo>
                    <a:cubicBezTo>
                      <a:pt x="95374" y="28575"/>
                      <a:pt x="96327" y="17145"/>
                      <a:pt x="93469" y="0"/>
                    </a:cubicBezTo>
                    <a:cubicBezTo>
                      <a:pt x="132522" y="15240"/>
                      <a:pt x="155382" y="39053"/>
                      <a:pt x="179194" y="60960"/>
                    </a:cubicBezTo>
                    <a:cubicBezTo>
                      <a:pt x="375410" y="240030"/>
                      <a:pt x="531619" y="450533"/>
                      <a:pt x="668779" y="677228"/>
                    </a:cubicBezTo>
                    <a:cubicBezTo>
                      <a:pt x="753552" y="817245"/>
                      <a:pt x="824990" y="963930"/>
                      <a:pt x="868804" y="1122998"/>
                    </a:cubicBezTo>
                    <a:cubicBezTo>
                      <a:pt x="911667" y="1279208"/>
                      <a:pt x="937385" y="1437323"/>
                      <a:pt x="899285" y="1598295"/>
                    </a:cubicBezTo>
                    <a:cubicBezTo>
                      <a:pt x="873567" y="1710690"/>
                      <a:pt x="832610" y="1816418"/>
                      <a:pt x="744027" y="1895475"/>
                    </a:cubicBezTo>
                    <a:cubicBezTo>
                      <a:pt x="669732" y="1962150"/>
                      <a:pt x="582102" y="2002155"/>
                      <a:pt x="481137" y="2004060"/>
                    </a:cubicBezTo>
                    <a:cubicBezTo>
                      <a:pt x="423035" y="2005013"/>
                      <a:pt x="362074" y="1999298"/>
                      <a:pt x="293494" y="1996440"/>
                    </a:cubicBezTo>
                    <a:close/>
                    <a:moveTo>
                      <a:pt x="903094" y="3651885"/>
                    </a:moveTo>
                    <a:cubicBezTo>
                      <a:pt x="866899" y="3614738"/>
                      <a:pt x="835467" y="3581400"/>
                      <a:pt x="803082" y="3549015"/>
                    </a:cubicBezTo>
                    <a:cubicBezTo>
                      <a:pt x="791652" y="3537585"/>
                      <a:pt x="780222" y="3525203"/>
                      <a:pt x="765935" y="3515678"/>
                    </a:cubicBezTo>
                    <a:cubicBezTo>
                      <a:pt x="747837" y="3504248"/>
                      <a:pt x="727835" y="3490913"/>
                      <a:pt x="706879" y="3487103"/>
                    </a:cubicBezTo>
                    <a:cubicBezTo>
                      <a:pt x="621154" y="3469958"/>
                      <a:pt x="535429" y="3450908"/>
                      <a:pt x="452562" y="3419475"/>
                    </a:cubicBezTo>
                    <a:cubicBezTo>
                      <a:pt x="450657" y="3418523"/>
                      <a:pt x="447799" y="3421380"/>
                      <a:pt x="444942" y="3423285"/>
                    </a:cubicBezTo>
                    <a:cubicBezTo>
                      <a:pt x="530667" y="3542348"/>
                      <a:pt x="701165" y="3629978"/>
                      <a:pt x="903094" y="3651885"/>
                    </a:cubicBezTo>
                    <a:close/>
                    <a:moveTo>
                      <a:pt x="228724" y="1854518"/>
                    </a:moveTo>
                    <a:cubicBezTo>
                      <a:pt x="236344" y="1777365"/>
                      <a:pt x="233487" y="1708785"/>
                      <a:pt x="211579" y="1643063"/>
                    </a:cubicBezTo>
                    <a:cubicBezTo>
                      <a:pt x="200149" y="1607820"/>
                      <a:pt x="179194" y="1574483"/>
                      <a:pt x="160144" y="1541145"/>
                    </a:cubicBezTo>
                    <a:cubicBezTo>
                      <a:pt x="149667" y="1524000"/>
                      <a:pt x="129665" y="1511618"/>
                      <a:pt x="110615" y="1523048"/>
                    </a:cubicBezTo>
                    <a:cubicBezTo>
                      <a:pt x="98232" y="1529715"/>
                      <a:pt x="88707" y="1547813"/>
                      <a:pt x="85849" y="1562100"/>
                    </a:cubicBezTo>
                    <a:cubicBezTo>
                      <a:pt x="62037" y="1674495"/>
                      <a:pt x="110615" y="1776413"/>
                      <a:pt x="228724" y="1854518"/>
                    </a:cubicBezTo>
                    <a:close/>
                    <a:moveTo>
                      <a:pt x="236344" y="227648"/>
                    </a:moveTo>
                    <a:cubicBezTo>
                      <a:pt x="243965" y="258128"/>
                      <a:pt x="249679" y="281940"/>
                      <a:pt x="254442" y="304800"/>
                    </a:cubicBezTo>
                    <a:cubicBezTo>
                      <a:pt x="276349" y="402908"/>
                      <a:pt x="327785" y="481965"/>
                      <a:pt x="403985" y="546735"/>
                    </a:cubicBezTo>
                    <a:cubicBezTo>
                      <a:pt x="447799" y="584835"/>
                      <a:pt x="491615" y="622935"/>
                      <a:pt x="536382" y="660083"/>
                    </a:cubicBezTo>
                    <a:cubicBezTo>
                      <a:pt x="546860" y="668655"/>
                      <a:pt x="559242" y="675323"/>
                      <a:pt x="582102" y="689610"/>
                    </a:cubicBezTo>
                    <a:cubicBezTo>
                      <a:pt x="470660" y="501968"/>
                      <a:pt x="323974" y="306705"/>
                      <a:pt x="236344" y="22764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8" name="Google Shape;688;p29"/>
              <p:cNvSpPr/>
              <p:nvPr/>
            </p:nvSpPr>
            <p:spPr>
              <a:xfrm>
                <a:off x="-3835682" y="-761205"/>
                <a:ext cx="1055335" cy="3729195"/>
              </a:xfrm>
              <a:custGeom>
                <a:avLst/>
                <a:gdLst/>
                <a:ahLst/>
                <a:cxnLst/>
                <a:rect l="l" t="t" r="r" b="b"/>
                <a:pathLst>
                  <a:path w="1055335" h="3729195" extrusionOk="0">
                    <a:moveTo>
                      <a:pt x="310481" y="1829910"/>
                    </a:moveTo>
                    <a:cubicBezTo>
                      <a:pt x="301908" y="1910873"/>
                      <a:pt x="297145" y="1985168"/>
                      <a:pt x="285715" y="2059463"/>
                    </a:cubicBezTo>
                    <a:cubicBezTo>
                      <a:pt x="280953" y="2094705"/>
                      <a:pt x="267618" y="2128995"/>
                      <a:pt x="252378" y="2161380"/>
                    </a:cubicBezTo>
                    <a:cubicBezTo>
                      <a:pt x="240948" y="2186145"/>
                      <a:pt x="224756" y="2209958"/>
                      <a:pt x="206658" y="2229960"/>
                    </a:cubicBezTo>
                    <a:cubicBezTo>
                      <a:pt x="137125" y="2301398"/>
                      <a:pt x="51400" y="2282348"/>
                      <a:pt x="16158" y="2190908"/>
                    </a:cubicBezTo>
                    <a:cubicBezTo>
                      <a:pt x="-35" y="2148998"/>
                      <a:pt x="-3844" y="2105183"/>
                      <a:pt x="3775" y="2060415"/>
                    </a:cubicBezTo>
                    <a:cubicBezTo>
                      <a:pt x="21873" y="1960403"/>
                      <a:pt x="75213" y="1881345"/>
                      <a:pt x="152365" y="1817528"/>
                    </a:cubicBezTo>
                    <a:cubicBezTo>
                      <a:pt x="171415" y="1801335"/>
                      <a:pt x="191418" y="1788000"/>
                      <a:pt x="212373" y="1772760"/>
                    </a:cubicBezTo>
                    <a:cubicBezTo>
                      <a:pt x="219993" y="1732755"/>
                      <a:pt x="212373" y="1694655"/>
                      <a:pt x="202848" y="1657508"/>
                    </a:cubicBezTo>
                    <a:cubicBezTo>
                      <a:pt x="169510" y="1520348"/>
                      <a:pt x="136173" y="1383188"/>
                      <a:pt x="104740" y="1246028"/>
                    </a:cubicBezTo>
                    <a:cubicBezTo>
                      <a:pt x="82833" y="1146015"/>
                      <a:pt x="65688" y="1044098"/>
                      <a:pt x="68545" y="942180"/>
                    </a:cubicBezTo>
                    <a:cubicBezTo>
                      <a:pt x="72356" y="817403"/>
                      <a:pt x="97120" y="694530"/>
                      <a:pt x="147603" y="579278"/>
                    </a:cubicBezTo>
                    <a:cubicBezTo>
                      <a:pt x="234281" y="382110"/>
                      <a:pt x="361915" y="217328"/>
                      <a:pt x="548606" y="104933"/>
                    </a:cubicBezTo>
                    <a:cubicBezTo>
                      <a:pt x="696243" y="16350"/>
                      <a:pt x="858168" y="-11272"/>
                      <a:pt x="1027713" y="3968"/>
                    </a:cubicBezTo>
                    <a:cubicBezTo>
                      <a:pt x="1035333" y="4920"/>
                      <a:pt x="1042000" y="9683"/>
                      <a:pt x="1055335" y="15398"/>
                    </a:cubicBezTo>
                    <a:cubicBezTo>
                      <a:pt x="1045810" y="27780"/>
                      <a:pt x="1039143" y="39210"/>
                      <a:pt x="1030570" y="47783"/>
                    </a:cubicBezTo>
                    <a:cubicBezTo>
                      <a:pt x="970563" y="108743"/>
                      <a:pt x="909603" y="169703"/>
                      <a:pt x="849595" y="230663"/>
                    </a:cubicBezTo>
                    <a:cubicBezTo>
                      <a:pt x="799113" y="282098"/>
                      <a:pt x="739106" y="310673"/>
                      <a:pt x="667668" y="321150"/>
                    </a:cubicBezTo>
                    <a:cubicBezTo>
                      <a:pt x="510506" y="343058"/>
                      <a:pt x="379060" y="412590"/>
                      <a:pt x="277143" y="535463"/>
                    </a:cubicBezTo>
                    <a:cubicBezTo>
                      <a:pt x="212373" y="613568"/>
                      <a:pt x="191418" y="707865"/>
                      <a:pt x="169510" y="802163"/>
                    </a:cubicBezTo>
                    <a:cubicBezTo>
                      <a:pt x="134268" y="954563"/>
                      <a:pt x="158081" y="1106010"/>
                      <a:pt x="188560" y="1255553"/>
                    </a:cubicBezTo>
                    <a:cubicBezTo>
                      <a:pt x="219993" y="1412715"/>
                      <a:pt x="258093" y="1567973"/>
                      <a:pt x="294288" y="1730850"/>
                    </a:cubicBezTo>
                    <a:cubicBezTo>
                      <a:pt x="315243" y="1728945"/>
                      <a:pt x="337150" y="1727993"/>
                      <a:pt x="358106" y="1725135"/>
                    </a:cubicBezTo>
                    <a:cubicBezTo>
                      <a:pt x="424781" y="1713705"/>
                      <a:pt x="490503" y="1713705"/>
                      <a:pt x="556225" y="1729898"/>
                    </a:cubicBezTo>
                    <a:cubicBezTo>
                      <a:pt x="693385" y="1765140"/>
                      <a:pt x="793398" y="1847055"/>
                      <a:pt x="851500" y="1976595"/>
                    </a:cubicBezTo>
                    <a:cubicBezTo>
                      <a:pt x="913413" y="2113755"/>
                      <a:pt x="931510" y="2257583"/>
                      <a:pt x="911508" y="2407125"/>
                    </a:cubicBezTo>
                    <a:cubicBezTo>
                      <a:pt x="880075" y="2639535"/>
                      <a:pt x="791493" y="2849085"/>
                      <a:pt x="671478" y="3048158"/>
                    </a:cubicBezTo>
                    <a:cubicBezTo>
                      <a:pt x="533365" y="3276758"/>
                      <a:pt x="374298" y="3489165"/>
                      <a:pt x="175225" y="3670140"/>
                    </a:cubicBezTo>
                    <a:cubicBezTo>
                      <a:pt x="159033" y="3685380"/>
                      <a:pt x="141888" y="3699668"/>
                      <a:pt x="124743" y="3713955"/>
                    </a:cubicBezTo>
                    <a:cubicBezTo>
                      <a:pt x="119028" y="3718718"/>
                      <a:pt x="110456" y="3721575"/>
                      <a:pt x="94263" y="3729195"/>
                    </a:cubicBezTo>
                    <a:cubicBezTo>
                      <a:pt x="97120" y="3711098"/>
                      <a:pt x="96168" y="3697763"/>
                      <a:pt x="100931" y="3687285"/>
                    </a:cubicBezTo>
                    <a:cubicBezTo>
                      <a:pt x="143793" y="3598703"/>
                      <a:pt x="166653" y="3505358"/>
                      <a:pt x="179988" y="3409155"/>
                    </a:cubicBezTo>
                    <a:cubicBezTo>
                      <a:pt x="197133" y="3288188"/>
                      <a:pt x="261903" y="3192938"/>
                      <a:pt x="351438" y="3113880"/>
                    </a:cubicBezTo>
                    <a:cubicBezTo>
                      <a:pt x="392395" y="3076733"/>
                      <a:pt x="435258" y="3041490"/>
                      <a:pt x="480025" y="3008153"/>
                    </a:cubicBezTo>
                    <a:cubicBezTo>
                      <a:pt x="618138" y="2905283"/>
                      <a:pt x="710531" y="2770980"/>
                      <a:pt x="765775" y="2610008"/>
                    </a:cubicBezTo>
                    <a:cubicBezTo>
                      <a:pt x="806733" y="2490945"/>
                      <a:pt x="837213" y="2370930"/>
                      <a:pt x="826735" y="2244248"/>
                    </a:cubicBezTo>
                    <a:cubicBezTo>
                      <a:pt x="815306" y="2114708"/>
                      <a:pt x="782920" y="1992788"/>
                      <a:pt x="687670" y="1897538"/>
                    </a:cubicBezTo>
                    <a:cubicBezTo>
                      <a:pt x="592420" y="1799430"/>
                      <a:pt x="440020" y="1773713"/>
                      <a:pt x="310481" y="1829910"/>
                    </a:cubicBezTo>
                    <a:close/>
                    <a:moveTo>
                      <a:pt x="432400" y="318293"/>
                    </a:moveTo>
                    <a:cubicBezTo>
                      <a:pt x="520031" y="279240"/>
                      <a:pt x="602898" y="253523"/>
                      <a:pt x="690528" y="242093"/>
                    </a:cubicBezTo>
                    <a:cubicBezTo>
                      <a:pt x="714340" y="239235"/>
                      <a:pt x="739106" y="228758"/>
                      <a:pt x="758156" y="213518"/>
                    </a:cubicBezTo>
                    <a:cubicBezTo>
                      <a:pt x="808638" y="174465"/>
                      <a:pt x="851500" y="126840"/>
                      <a:pt x="898173" y="73500"/>
                    </a:cubicBezTo>
                    <a:cubicBezTo>
                      <a:pt x="713388" y="85883"/>
                      <a:pt x="518125" y="187800"/>
                      <a:pt x="432400" y="318293"/>
                    </a:cubicBezTo>
                    <a:close/>
                    <a:moveTo>
                      <a:pt x="226660" y="1875630"/>
                    </a:moveTo>
                    <a:cubicBezTo>
                      <a:pt x="159985" y="1910873"/>
                      <a:pt x="119028" y="1958498"/>
                      <a:pt x="95215" y="2022315"/>
                    </a:cubicBezTo>
                    <a:cubicBezTo>
                      <a:pt x="77118" y="2070893"/>
                      <a:pt x="76165" y="2120423"/>
                      <a:pt x="86643" y="2169953"/>
                    </a:cubicBezTo>
                    <a:cubicBezTo>
                      <a:pt x="94263" y="2207100"/>
                      <a:pt x="126648" y="2215673"/>
                      <a:pt x="154270" y="2188050"/>
                    </a:cubicBezTo>
                    <a:cubicBezTo>
                      <a:pt x="161890" y="2180430"/>
                      <a:pt x="169510" y="2171858"/>
                      <a:pt x="175225" y="2162333"/>
                    </a:cubicBezTo>
                    <a:cubicBezTo>
                      <a:pt x="229518" y="2073750"/>
                      <a:pt x="238090" y="1978500"/>
                      <a:pt x="226660" y="1875630"/>
                    </a:cubicBezTo>
                    <a:close/>
                    <a:moveTo>
                      <a:pt x="568608" y="3046253"/>
                    </a:moveTo>
                    <a:cubicBezTo>
                      <a:pt x="544795" y="3060540"/>
                      <a:pt x="535270" y="3064350"/>
                      <a:pt x="527650" y="3071018"/>
                    </a:cubicBezTo>
                    <a:cubicBezTo>
                      <a:pt x="489550" y="3103403"/>
                      <a:pt x="453356" y="3136740"/>
                      <a:pt x="414303" y="3167220"/>
                    </a:cubicBezTo>
                    <a:cubicBezTo>
                      <a:pt x="312385" y="3248183"/>
                      <a:pt x="258093" y="3355815"/>
                      <a:pt x="239995" y="3492975"/>
                    </a:cubicBezTo>
                    <a:cubicBezTo>
                      <a:pt x="316195" y="3428205"/>
                      <a:pt x="365725" y="3352005"/>
                      <a:pt x="419065" y="3280568"/>
                    </a:cubicBezTo>
                    <a:cubicBezTo>
                      <a:pt x="469548" y="3211035"/>
                      <a:pt x="522888" y="3141503"/>
                      <a:pt x="568608" y="30462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9" name="Google Shape;689;p29"/>
              <p:cNvSpPr/>
              <p:nvPr/>
            </p:nvSpPr>
            <p:spPr>
              <a:xfrm>
                <a:off x="-3332797" y="3053715"/>
                <a:ext cx="93726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937260" h="990600" extrusionOk="0">
                    <a:moveTo>
                      <a:pt x="654368" y="0"/>
                    </a:moveTo>
                    <a:cubicBezTo>
                      <a:pt x="668655" y="81915"/>
                      <a:pt x="644843" y="161925"/>
                      <a:pt x="570548" y="281940"/>
                    </a:cubicBezTo>
                    <a:cubicBezTo>
                      <a:pt x="589598" y="291465"/>
                      <a:pt x="607695" y="301942"/>
                      <a:pt x="626745" y="308610"/>
                    </a:cubicBezTo>
                    <a:cubicBezTo>
                      <a:pt x="710565" y="338138"/>
                      <a:pt x="791528" y="373380"/>
                      <a:pt x="862965" y="427672"/>
                    </a:cubicBezTo>
                    <a:cubicBezTo>
                      <a:pt x="886778" y="445770"/>
                      <a:pt x="909638" y="465772"/>
                      <a:pt x="937260" y="487680"/>
                    </a:cubicBezTo>
                    <a:cubicBezTo>
                      <a:pt x="921068" y="505778"/>
                      <a:pt x="911543" y="521970"/>
                      <a:pt x="897255" y="533400"/>
                    </a:cubicBezTo>
                    <a:cubicBezTo>
                      <a:pt x="825818" y="591503"/>
                      <a:pt x="744855" y="634365"/>
                      <a:pt x="658178" y="665797"/>
                    </a:cubicBezTo>
                    <a:cubicBezTo>
                      <a:pt x="629603" y="676275"/>
                      <a:pt x="601980" y="687705"/>
                      <a:pt x="568643" y="700088"/>
                    </a:cubicBezTo>
                    <a:cubicBezTo>
                      <a:pt x="621983" y="788670"/>
                      <a:pt x="665798" y="876300"/>
                      <a:pt x="663893" y="990600"/>
                    </a:cubicBezTo>
                    <a:cubicBezTo>
                      <a:pt x="641985" y="974407"/>
                      <a:pt x="627698" y="967740"/>
                      <a:pt x="617220" y="956310"/>
                    </a:cubicBezTo>
                    <a:cubicBezTo>
                      <a:pt x="481965" y="802005"/>
                      <a:pt x="311468" y="693420"/>
                      <a:pt x="139065" y="586740"/>
                    </a:cubicBezTo>
                    <a:cubicBezTo>
                      <a:pt x="101918" y="562928"/>
                      <a:pt x="63818" y="540067"/>
                      <a:pt x="26670" y="516255"/>
                    </a:cubicBezTo>
                    <a:cubicBezTo>
                      <a:pt x="18098" y="510540"/>
                      <a:pt x="12383" y="501015"/>
                      <a:pt x="0" y="487680"/>
                    </a:cubicBezTo>
                    <a:cubicBezTo>
                      <a:pt x="45720" y="458153"/>
                      <a:pt x="85725" y="430530"/>
                      <a:pt x="128588" y="405765"/>
                    </a:cubicBezTo>
                    <a:cubicBezTo>
                      <a:pt x="258128" y="330517"/>
                      <a:pt x="381000" y="244792"/>
                      <a:pt x="495300" y="148590"/>
                    </a:cubicBezTo>
                    <a:cubicBezTo>
                      <a:pt x="531495" y="118110"/>
                      <a:pt x="562928" y="82867"/>
                      <a:pt x="596265" y="50482"/>
                    </a:cubicBezTo>
                    <a:cubicBezTo>
                      <a:pt x="615315" y="34290"/>
                      <a:pt x="633413" y="19050"/>
                      <a:pt x="654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30"/>
          <p:cNvPicPr preferRelativeResize="0"/>
          <p:nvPr/>
        </p:nvPicPr>
        <p:blipFill rotWithShape="1">
          <a:blip r:embed="rId2">
            <a:alphaModFix amt="25000"/>
          </a:blip>
          <a:srcRect l="54562" t="25891" r="3709" b="741"/>
          <a:stretch/>
        </p:blipFill>
        <p:spPr>
          <a:xfrm rot="-5400000">
            <a:off x="1981200" y="-2019300"/>
            <a:ext cx="5200651" cy="9163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2" name="Google Shape;692;p30"/>
          <p:cNvGrpSpPr/>
          <p:nvPr/>
        </p:nvGrpSpPr>
        <p:grpSpPr>
          <a:xfrm>
            <a:off x="195759" y="214778"/>
            <a:ext cx="8752483" cy="4688143"/>
            <a:chOff x="195759" y="214778"/>
            <a:chExt cx="8752483" cy="4688143"/>
          </a:xfrm>
        </p:grpSpPr>
        <p:grpSp>
          <p:nvGrpSpPr>
            <p:cNvPr id="693" name="Google Shape;693;p30"/>
            <p:cNvGrpSpPr/>
            <p:nvPr/>
          </p:nvGrpSpPr>
          <p:grpSpPr>
            <a:xfrm>
              <a:off x="7728555" y="214778"/>
              <a:ext cx="1219686" cy="1219686"/>
              <a:chOff x="12097702" y="-6216014"/>
              <a:chExt cx="3637597" cy="3637597"/>
            </a:xfrm>
          </p:grpSpPr>
          <p:grpSp>
            <p:nvGrpSpPr>
              <p:cNvPr id="694" name="Google Shape;694;p30"/>
              <p:cNvGrpSpPr/>
              <p:nvPr/>
            </p:nvGrpSpPr>
            <p:grpSpPr>
              <a:xfrm>
                <a:off x="12543089" y="-6190124"/>
                <a:ext cx="3164415" cy="3166289"/>
                <a:chOff x="12543089" y="-6190124"/>
                <a:chExt cx="3164415" cy="3166289"/>
              </a:xfrm>
            </p:grpSpPr>
            <p:sp>
              <p:nvSpPr>
                <p:cNvPr id="695" name="Google Shape;695;p30"/>
                <p:cNvSpPr/>
                <p:nvPr/>
              </p:nvSpPr>
              <p:spPr>
                <a:xfrm>
                  <a:off x="13019771" y="-5974080"/>
                  <a:ext cx="247930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308" h="2475818" extrusionOk="0">
                      <a:moveTo>
                        <a:pt x="86629" y="829628"/>
                      </a:moveTo>
                      <a:cubicBezTo>
                        <a:pt x="177116" y="993457"/>
                        <a:pt x="316181" y="1107757"/>
                        <a:pt x="485727" y="1184910"/>
                      </a:cubicBezTo>
                      <a:cubicBezTo>
                        <a:pt x="714327" y="1288732"/>
                        <a:pt x="946737" y="1302068"/>
                        <a:pt x="1182956" y="1214438"/>
                      </a:cubicBezTo>
                      <a:cubicBezTo>
                        <a:pt x="1191529" y="1211580"/>
                        <a:pt x="1200102" y="1209675"/>
                        <a:pt x="1209627" y="1206818"/>
                      </a:cubicBezTo>
                      <a:cubicBezTo>
                        <a:pt x="1165812" y="1293495"/>
                        <a:pt x="1035319" y="1392555"/>
                        <a:pt x="913399" y="1438275"/>
                      </a:cubicBezTo>
                      <a:cubicBezTo>
                        <a:pt x="789574" y="1483995"/>
                        <a:pt x="660034" y="1487805"/>
                        <a:pt x="523827" y="1491615"/>
                      </a:cubicBezTo>
                      <a:cubicBezTo>
                        <a:pt x="522874" y="1724025"/>
                        <a:pt x="464771" y="1934528"/>
                        <a:pt x="344756" y="2130743"/>
                      </a:cubicBezTo>
                      <a:cubicBezTo>
                        <a:pt x="540971" y="2011680"/>
                        <a:pt x="752427" y="1952625"/>
                        <a:pt x="983884" y="1951673"/>
                      </a:cubicBezTo>
                      <a:cubicBezTo>
                        <a:pt x="987694" y="1815465"/>
                        <a:pt x="991504" y="1685925"/>
                        <a:pt x="1037224" y="1562100"/>
                      </a:cubicBezTo>
                      <a:cubicBezTo>
                        <a:pt x="1081992" y="1440180"/>
                        <a:pt x="1182004" y="1308735"/>
                        <a:pt x="1268681" y="1265873"/>
                      </a:cubicBezTo>
                      <a:cubicBezTo>
                        <a:pt x="1265824" y="1274445"/>
                        <a:pt x="1263919" y="1283970"/>
                        <a:pt x="1261062" y="1292543"/>
                      </a:cubicBezTo>
                      <a:cubicBezTo>
                        <a:pt x="1172479" y="1528763"/>
                        <a:pt x="1185814" y="1761173"/>
                        <a:pt x="1290589" y="1989773"/>
                      </a:cubicBezTo>
                      <a:cubicBezTo>
                        <a:pt x="1367742" y="2159318"/>
                        <a:pt x="1481089" y="2298383"/>
                        <a:pt x="1645871" y="2388870"/>
                      </a:cubicBezTo>
                      <a:cubicBezTo>
                        <a:pt x="1883044" y="2520315"/>
                        <a:pt x="2127837" y="2504123"/>
                        <a:pt x="2348817" y="2330768"/>
                      </a:cubicBezTo>
                      <a:cubicBezTo>
                        <a:pt x="2401204" y="2289810"/>
                        <a:pt x="2441209" y="2235518"/>
                        <a:pt x="2479309" y="2178368"/>
                      </a:cubicBezTo>
                      <a:cubicBezTo>
                        <a:pt x="2454544" y="2178368"/>
                        <a:pt x="2433589" y="2184083"/>
                        <a:pt x="2412634" y="2189798"/>
                      </a:cubicBezTo>
                      <a:cubicBezTo>
                        <a:pt x="2275475" y="2224088"/>
                        <a:pt x="2137362" y="2253615"/>
                        <a:pt x="1993534" y="2235518"/>
                      </a:cubicBezTo>
                      <a:cubicBezTo>
                        <a:pt x="1762077" y="2205990"/>
                        <a:pt x="1566814" y="2113598"/>
                        <a:pt x="1419177" y="1929765"/>
                      </a:cubicBezTo>
                      <a:cubicBezTo>
                        <a:pt x="1336309" y="1826895"/>
                        <a:pt x="1293446" y="1708785"/>
                        <a:pt x="1294399" y="1576388"/>
                      </a:cubicBezTo>
                      <a:cubicBezTo>
                        <a:pt x="1295352" y="1399223"/>
                        <a:pt x="1348692" y="1239203"/>
                        <a:pt x="1441084" y="1089660"/>
                      </a:cubicBezTo>
                      <a:cubicBezTo>
                        <a:pt x="1451562" y="1072515"/>
                        <a:pt x="1462039" y="1054418"/>
                        <a:pt x="1476327" y="1030605"/>
                      </a:cubicBezTo>
                      <a:cubicBezTo>
                        <a:pt x="1471564" y="1025843"/>
                        <a:pt x="1467754" y="1021080"/>
                        <a:pt x="1462992" y="1016318"/>
                      </a:cubicBezTo>
                      <a:cubicBezTo>
                        <a:pt x="1458229" y="1011555"/>
                        <a:pt x="1453467" y="1007745"/>
                        <a:pt x="1448704" y="1002982"/>
                      </a:cubicBezTo>
                      <a:cubicBezTo>
                        <a:pt x="1424892" y="1017270"/>
                        <a:pt x="1407746" y="1026795"/>
                        <a:pt x="1389649" y="1038225"/>
                      </a:cubicBezTo>
                      <a:cubicBezTo>
                        <a:pt x="1240106" y="1130618"/>
                        <a:pt x="1079134" y="1183957"/>
                        <a:pt x="902921" y="1184910"/>
                      </a:cubicBezTo>
                      <a:cubicBezTo>
                        <a:pt x="769571" y="1185863"/>
                        <a:pt x="652414" y="1143000"/>
                        <a:pt x="549544" y="1060132"/>
                      </a:cubicBezTo>
                      <a:cubicBezTo>
                        <a:pt x="365711" y="912495"/>
                        <a:pt x="273319" y="716280"/>
                        <a:pt x="243791" y="485775"/>
                      </a:cubicBezTo>
                      <a:cubicBezTo>
                        <a:pt x="225694" y="341948"/>
                        <a:pt x="255222" y="204788"/>
                        <a:pt x="289511" y="66675"/>
                      </a:cubicBezTo>
                      <a:cubicBezTo>
                        <a:pt x="295227" y="45720"/>
                        <a:pt x="300941" y="24765"/>
                        <a:pt x="300941" y="0"/>
                      </a:cubicBezTo>
                      <a:cubicBezTo>
                        <a:pt x="242839" y="38100"/>
                        <a:pt x="189499" y="78105"/>
                        <a:pt x="148541" y="130493"/>
                      </a:cubicBezTo>
                      <a:cubicBezTo>
                        <a:pt x="-28623" y="348615"/>
                        <a:pt x="-44816" y="593407"/>
                        <a:pt x="86629" y="829628"/>
                      </a:cubicBezTo>
                      <a:close/>
                      <a:moveTo>
                        <a:pt x="1920192" y="2362200"/>
                      </a:moveTo>
                      <a:cubicBezTo>
                        <a:pt x="1778269" y="2304098"/>
                        <a:pt x="1640156" y="2246948"/>
                        <a:pt x="1536334" y="2129790"/>
                      </a:cubicBezTo>
                      <a:cubicBezTo>
                        <a:pt x="1784937" y="2277428"/>
                        <a:pt x="2047827" y="2338388"/>
                        <a:pt x="2337387" y="2263140"/>
                      </a:cubicBezTo>
                      <a:cubicBezTo>
                        <a:pt x="2092594" y="2497455"/>
                        <a:pt x="1711594" y="2445068"/>
                        <a:pt x="1523952" y="2212658"/>
                      </a:cubicBezTo>
                      <a:cubicBezTo>
                        <a:pt x="1536334" y="2219325"/>
                        <a:pt x="1548717" y="2225993"/>
                        <a:pt x="1560146" y="2233613"/>
                      </a:cubicBezTo>
                      <a:cubicBezTo>
                        <a:pt x="1647777" y="2291715"/>
                        <a:pt x="1743027" y="2332673"/>
                        <a:pt x="1845896" y="2355533"/>
                      </a:cubicBezTo>
                      <a:cubicBezTo>
                        <a:pt x="1870662" y="2360295"/>
                        <a:pt x="1895427" y="2360295"/>
                        <a:pt x="1920192" y="2362200"/>
                      </a:cubicBezTo>
                      <a:close/>
                      <a:moveTo>
                        <a:pt x="933402" y="1541145"/>
                      </a:moveTo>
                      <a:cubicBezTo>
                        <a:pt x="923877" y="1651635"/>
                        <a:pt x="914352" y="1759268"/>
                        <a:pt x="904827" y="1872615"/>
                      </a:cubicBezTo>
                      <a:cubicBezTo>
                        <a:pt x="835294" y="1883093"/>
                        <a:pt x="768619" y="1890713"/>
                        <a:pt x="703849" y="1905000"/>
                      </a:cubicBezTo>
                      <a:cubicBezTo>
                        <a:pt x="643841" y="1918335"/>
                        <a:pt x="584787" y="1937385"/>
                        <a:pt x="519064" y="1956435"/>
                      </a:cubicBezTo>
                      <a:cubicBezTo>
                        <a:pt x="538114" y="1890713"/>
                        <a:pt x="557164" y="1831657"/>
                        <a:pt x="570499" y="1771650"/>
                      </a:cubicBezTo>
                      <a:cubicBezTo>
                        <a:pt x="584787" y="1706880"/>
                        <a:pt x="591454" y="1640205"/>
                        <a:pt x="602884" y="1570673"/>
                      </a:cubicBezTo>
                      <a:cubicBezTo>
                        <a:pt x="714327" y="1559243"/>
                        <a:pt x="821959" y="1550670"/>
                        <a:pt x="933402" y="1541145"/>
                      </a:cubicBezTo>
                      <a:close/>
                      <a:moveTo>
                        <a:pt x="211406" y="135255"/>
                      </a:moveTo>
                      <a:cubicBezTo>
                        <a:pt x="136159" y="425768"/>
                        <a:pt x="196166" y="687705"/>
                        <a:pt x="344756" y="936307"/>
                      </a:cubicBezTo>
                      <a:cubicBezTo>
                        <a:pt x="226647" y="833438"/>
                        <a:pt x="170449" y="694373"/>
                        <a:pt x="112347" y="552450"/>
                      </a:cubicBezTo>
                      <a:cubicBezTo>
                        <a:pt x="114252" y="577215"/>
                        <a:pt x="114252" y="601980"/>
                        <a:pt x="119966" y="625793"/>
                      </a:cubicBezTo>
                      <a:cubicBezTo>
                        <a:pt x="142827" y="728663"/>
                        <a:pt x="183784" y="823913"/>
                        <a:pt x="241886" y="911543"/>
                      </a:cubicBezTo>
                      <a:cubicBezTo>
                        <a:pt x="249506" y="922973"/>
                        <a:pt x="256174" y="935355"/>
                        <a:pt x="262841" y="947738"/>
                      </a:cubicBezTo>
                      <a:cubicBezTo>
                        <a:pt x="28527" y="762000"/>
                        <a:pt x="-22909" y="381000"/>
                        <a:pt x="211406" y="13525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6" name="Google Shape;696;p30"/>
                <p:cNvSpPr/>
                <p:nvPr/>
              </p:nvSpPr>
              <p:spPr>
                <a:xfrm>
                  <a:off x="12543089" y="-6041747"/>
                  <a:ext cx="540450" cy="946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450" h="946824" extrusionOk="0">
                      <a:moveTo>
                        <a:pt x="40388" y="582017"/>
                      </a:moveTo>
                      <a:cubicBezTo>
                        <a:pt x="92775" y="721083"/>
                        <a:pt x="177548" y="840145"/>
                        <a:pt x="297563" y="930633"/>
                      </a:cubicBezTo>
                      <a:cubicBezTo>
                        <a:pt x="304230" y="935395"/>
                        <a:pt x="312803" y="938253"/>
                        <a:pt x="328043" y="946825"/>
                      </a:cubicBezTo>
                      <a:cubicBezTo>
                        <a:pt x="320423" y="917297"/>
                        <a:pt x="315660" y="895390"/>
                        <a:pt x="309946" y="873483"/>
                      </a:cubicBezTo>
                      <a:cubicBezTo>
                        <a:pt x="272798" y="725845"/>
                        <a:pt x="252796" y="577255"/>
                        <a:pt x="272798" y="425808"/>
                      </a:cubicBezTo>
                      <a:cubicBezTo>
                        <a:pt x="292800" y="272455"/>
                        <a:pt x="358523" y="142915"/>
                        <a:pt x="468060" y="35283"/>
                      </a:cubicBezTo>
                      <a:cubicBezTo>
                        <a:pt x="488063" y="15280"/>
                        <a:pt x="509018" y="-913"/>
                        <a:pt x="540450" y="40"/>
                      </a:cubicBezTo>
                      <a:lnTo>
                        <a:pt x="225173" y="992"/>
                      </a:lnTo>
                      <a:cubicBezTo>
                        <a:pt x="206123" y="19090"/>
                        <a:pt x="196598" y="27662"/>
                        <a:pt x="187073" y="36235"/>
                      </a:cubicBezTo>
                      <a:cubicBezTo>
                        <a:pt x="4193" y="189587"/>
                        <a:pt x="-44385" y="358180"/>
                        <a:pt x="40388" y="582017"/>
                      </a:cubicBezTo>
                      <a:close/>
                      <a:moveTo>
                        <a:pt x="231840" y="76240"/>
                      </a:moveTo>
                      <a:cubicBezTo>
                        <a:pt x="240413" y="68620"/>
                        <a:pt x="251843" y="64810"/>
                        <a:pt x="262321" y="59095"/>
                      </a:cubicBezTo>
                      <a:cubicBezTo>
                        <a:pt x="167071" y="194350"/>
                        <a:pt x="95633" y="331510"/>
                        <a:pt x="141353" y="502960"/>
                      </a:cubicBezTo>
                      <a:cubicBezTo>
                        <a:pt x="138496" y="408662"/>
                        <a:pt x="164213" y="324842"/>
                        <a:pt x="237555" y="259120"/>
                      </a:cubicBezTo>
                      <a:cubicBezTo>
                        <a:pt x="180405" y="424855"/>
                        <a:pt x="189930" y="592495"/>
                        <a:pt x="221363" y="761087"/>
                      </a:cubicBezTo>
                      <a:cubicBezTo>
                        <a:pt x="149925" y="676315"/>
                        <a:pt x="104205" y="581065"/>
                        <a:pt x="80393" y="476290"/>
                      </a:cubicBezTo>
                      <a:cubicBezTo>
                        <a:pt x="71821" y="436285"/>
                        <a:pt x="68010" y="393422"/>
                        <a:pt x="70868" y="352465"/>
                      </a:cubicBezTo>
                      <a:cubicBezTo>
                        <a:pt x="81346" y="235308"/>
                        <a:pt x="147068" y="149583"/>
                        <a:pt x="231840" y="762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7" name="Google Shape;697;p30"/>
                <p:cNvSpPr/>
                <p:nvPr/>
              </p:nvSpPr>
              <p:spPr>
                <a:xfrm>
                  <a:off x="15297999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5342" y="114387"/>
                      </a:moveTo>
                      <a:cubicBezTo>
                        <a:pt x="4865" y="102005"/>
                        <a:pt x="-850" y="86764"/>
                        <a:pt x="103" y="68667"/>
                      </a:cubicBezTo>
                      <a:cubicBezTo>
                        <a:pt x="1055" y="27709"/>
                        <a:pt x="32488" y="-1818"/>
                        <a:pt x="71540" y="87"/>
                      </a:cubicBezTo>
                      <a:cubicBezTo>
                        <a:pt x="87733" y="1039"/>
                        <a:pt x="102021" y="7707"/>
                        <a:pt x="114403" y="17232"/>
                      </a:cubicBezTo>
                      <a:cubicBezTo>
                        <a:pt x="123928" y="28662"/>
                        <a:pt x="130596" y="43902"/>
                        <a:pt x="131548" y="60095"/>
                      </a:cubicBezTo>
                      <a:cubicBezTo>
                        <a:pt x="133453" y="98195"/>
                        <a:pt x="102973" y="129627"/>
                        <a:pt x="62967" y="131532"/>
                      </a:cubicBezTo>
                      <a:cubicBezTo>
                        <a:pt x="42965" y="131532"/>
                        <a:pt x="26773" y="124864"/>
                        <a:pt x="15342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8" name="Google Shape;698;p30"/>
                <p:cNvSpPr/>
                <p:nvPr/>
              </p:nvSpPr>
              <p:spPr>
                <a:xfrm>
                  <a:off x="14615160" y="-3565207"/>
                  <a:ext cx="947775" cy="541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5" h="541372" extrusionOk="0">
                      <a:moveTo>
                        <a:pt x="73342" y="231457"/>
                      </a:moveTo>
                      <a:cubicBezTo>
                        <a:pt x="51435" y="225742"/>
                        <a:pt x="29527" y="220980"/>
                        <a:pt x="0" y="213360"/>
                      </a:cubicBezTo>
                      <a:cubicBezTo>
                        <a:pt x="7619" y="229552"/>
                        <a:pt x="10477" y="237172"/>
                        <a:pt x="16192" y="243840"/>
                      </a:cubicBezTo>
                      <a:cubicBezTo>
                        <a:pt x="106680" y="363855"/>
                        <a:pt x="225742" y="448627"/>
                        <a:pt x="364807" y="501015"/>
                      </a:cubicBezTo>
                      <a:cubicBezTo>
                        <a:pt x="588644" y="585788"/>
                        <a:pt x="757238" y="537210"/>
                        <a:pt x="911542" y="353377"/>
                      </a:cubicBezTo>
                      <a:cubicBezTo>
                        <a:pt x="920115" y="343852"/>
                        <a:pt x="928688" y="335280"/>
                        <a:pt x="946785" y="315277"/>
                      </a:cubicBezTo>
                      <a:lnTo>
                        <a:pt x="947738" y="0"/>
                      </a:lnTo>
                      <a:cubicBezTo>
                        <a:pt x="948690" y="31432"/>
                        <a:pt x="931544" y="52388"/>
                        <a:pt x="912494" y="72390"/>
                      </a:cubicBezTo>
                      <a:cubicBezTo>
                        <a:pt x="804863" y="181927"/>
                        <a:pt x="675323" y="248602"/>
                        <a:pt x="521969" y="267652"/>
                      </a:cubicBezTo>
                      <a:cubicBezTo>
                        <a:pt x="368617" y="288607"/>
                        <a:pt x="220027" y="269557"/>
                        <a:pt x="73342" y="231457"/>
                      </a:cubicBezTo>
                      <a:close/>
                      <a:moveTo>
                        <a:pt x="185738" y="320040"/>
                      </a:moveTo>
                      <a:cubicBezTo>
                        <a:pt x="354330" y="351472"/>
                        <a:pt x="521969" y="360997"/>
                        <a:pt x="687705" y="303847"/>
                      </a:cubicBezTo>
                      <a:cubicBezTo>
                        <a:pt x="621982" y="377190"/>
                        <a:pt x="538163" y="402907"/>
                        <a:pt x="443865" y="400050"/>
                      </a:cubicBezTo>
                      <a:cubicBezTo>
                        <a:pt x="615315" y="445770"/>
                        <a:pt x="752475" y="374332"/>
                        <a:pt x="887730" y="279082"/>
                      </a:cubicBezTo>
                      <a:cubicBezTo>
                        <a:pt x="882015" y="289560"/>
                        <a:pt x="877252" y="300990"/>
                        <a:pt x="870585" y="309563"/>
                      </a:cubicBezTo>
                      <a:cubicBezTo>
                        <a:pt x="797242" y="395288"/>
                        <a:pt x="711517" y="460057"/>
                        <a:pt x="595313" y="469582"/>
                      </a:cubicBezTo>
                      <a:cubicBezTo>
                        <a:pt x="554355" y="473392"/>
                        <a:pt x="511492" y="469582"/>
                        <a:pt x="471488" y="460057"/>
                      </a:cubicBezTo>
                      <a:cubicBezTo>
                        <a:pt x="365760" y="437197"/>
                        <a:pt x="270510" y="391477"/>
                        <a:pt x="185738" y="32004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9" name="Google Shape;699;p30"/>
                <p:cNvSpPr/>
                <p:nvPr/>
              </p:nvSpPr>
              <p:spPr>
                <a:xfrm>
                  <a:off x="13475030" y="-6190124"/>
                  <a:ext cx="2232474" cy="223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949" extrusionOk="0">
                      <a:moveTo>
                        <a:pt x="2050720" y="2042939"/>
                      </a:moveTo>
                      <a:cubicBezTo>
                        <a:pt x="2384095" y="1648605"/>
                        <a:pt x="2184070" y="1274272"/>
                        <a:pt x="2040242" y="1083772"/>
                      </a:cubicBezTo>
                      <a:cubicBezTo>
                        <a:pt x="2019287" y="1060912"/>
                        <a:pt x="2000237" y="1037100"/>
                        <a:pt x="1983092" y="1013287"/>
                      </a:cubicBezTo>
                      <a:cubicBezTo>
                        <a:pt x="1983092" y="1012335"/>
                        <a:pt x="1982140" y="1012335"/>
                        <a:pt x="1981187" y="1011382"/>
                      </a:cubicBezTo>
                      <a:lnTo>
                        <a:pt x="1981187" y="1011382"/>
                      </a:lnTo>
                      <a:cubicBezTo>
                        <a:pt x="1968805" y="995189"/>
                        <a:pt x="1957374" y="978045"/>
                        <a:pt x="1945945" y="961852"/>
                      </a:cubicBezTo>
                      <a:cubicBezTo>
                        <a:pt x="1904034" y="900892"/>
                        <a:pt x="1861172" y="838980"/>
                        <a:pt x="1830692" y="772305"/>
                      </a:cubicBezTo>
                      <a:cubicBezTo>
                        <a:pt x="1802117" y="709439"/>
                        <a:pt x="1790687" y="638002"/>
                        <a:pt x="1768780" y="560850"/>
                      </a:cubicBezTo>
                      <a:cubicBezTo>
                        <a:pt x="1752587" y="579900"/>
                        <a:pt x="1743062" y="588472"/>
                        <a:pt x="1736395" y="598950"/>
                      </a:cubicBezTo>
                      <a:cubicBezTo>
                        <a:pt x="1689722" y="671339"/>
                        <a:pt x="1651622" y="747539"/>
                        <a:pt x="1625905" y="831360"/>
                      </a:cubicBezTo>
                      <a:cubicBezTo>
                        <a:pt x="1594472" y="935182"/>
                        <a:pt x="1610665" y="1033289"/>
                        <a:pt x="1657337" y="1128539"/>
                      </a:cubicBezTo>
                      <a:cubicBezTo>
                        <a:pt x="1702105" y="1219980"/>
                        <a:pt x="1773542" y="1289512"/>
                        <a:pt x="1841170" y="1363807"/>
                      </a:cubicBezTo>
                      <a:cubicBezTo>
                        <a:pt x="1889747" y="1417147"/>
                        <a:pt x="1938324" y="1469535"/>
                        <a:pt x="1983092" y="1526685"/>
                      </a:cubicBezTo>
                      <a:cubicBezTo>
                        <a:pt x="2120253" y="1703850"/>
                        <a:pt x="2060245" y="1932450"/>
                        <a:pt x="1918322" y="2060085"/>
                      </a:cubicBezTo>
                      <a:cubicBezTo>
                        <a:pt x="1791640" y="2173432"/>
                        <a:pt x="1646859" y="2194387"/>
                        <a:pt x="1488745" y="2152477"/>
                      </a:cubicBezTo>
                      <a:cubicBezTo>
                        <a:pt x="1397305" y="2128665"/>
                        <a:pt x="1327772" y="2070562"/>
                        <a:pt x="1283005" y="1985789"/>
                      </a:cubicBezTo>
                      <a:cubicBezTo>
                        <a:pt x="1252524" y="1927687"/>
                        <a:pt x="1232522" y="1866727"/>
                        <a:pt x="1225855" y="1796242"/>
                      </a:cubicBezTo>
                      <a:cubicBezTo>
                        <a:pt x="1249667" y="1835295"/>
                        <a:pt x="1267765" y="1870537"/>
                        <a:pt x="1291578" y="1901017"/>
                      </a:cubicBezTo>
                      <a:cubicBezTo>
                        <a:pt x="1383970" y="2019127"/>
                        <a:pt x="1529703" y="2041035"/>
                        <a:pt x="1643049" y="1957214"/>
                      </a:cubicBezTo>
                      <a:cubicBezTo>
                        <a:pt x="1742109" y="1883872"/>
                        <a:pt x="1786878" y="1728614"/>
                        <a:pt x="1739253" y="1619077"/>
                      </a:cubicBezTo>
                      <a:cubicBezTo>
                        <a:pt x="1704962" y="1539067"/>
                        <a:pt x="1623047" y="1495252"/>
                        <a:pt x="1541132" y="1512397"/>
                      </a:cubicBezTo>
                      <a:cubicBezTo>
                        <a:pt x="1532559" y="1514302"/>
                        <a:pt x="1523034" y="1517160"/>
                        <a:pt x="1515415" y="1521922"/>
                      </a:cubicBezTo>
                      <a:cubicBezTo>
                        <a:pt x="1509699" y="1524780"/>
                        <a:pt x="1506842" y="1531447"/>
                        <a:pt x="1498270" y="1540972"/>
                      </a:cubicBezTo>
                      <a:cubicBezTo>
                        <a:pt x="1514462" y="1555260"/>
                        <a:pt x="1529703" y="1567642"/>
                        <a:pt x="1543990" y="1580977"/>
                      </a:cubicBezTo>
                      <a:cubicBezTo>
                        <a:pt x="1619237" y="1653367"/>
                        <a:pt x="1594472" y="1798147"/>
                        <a:pt x="1498270" y="1840057"/>
                      </a:cubicBezTo>
                      <a:cubicBezTo>
                        <a:pt x="1460170" y="1857202"/>
                        <a:pt x="1421117" y="1851487"/>
                        <a:pt x="1385874" y="1827675"/>
                      </a:cubicBezTo>
                      <a:cubicBezTo>
                        <a:pt x="1339203" y="1796242"/>
                        <a:pt x="1312532" y="1750522"/>
                        <a:pt x="1297292" y="1698135"/>
                      </a:cubicBezTo>
                      <a:cubicBezTo>
                        <a:pt x="1270622" y="1607647"/>
                        <a:pt x="1270622" y="1515255"/>
                        <a:pt x="1287767" y="1421910"/>
                      </a:cubicBezTo>
                      <a:cubicBezTo>
                        <a:pt x="1329678" y="1194262"/>
                        <a:pt x="1410640" y="979950"/>
                        <a:pt x="1504937" y="769447"/>
                      </a:cubicBezTo>
                      <a:cubicBezTo>
                        <a:pt x="1513509" y="750397"/>
                        <a:pt x="1522082" y="731347"/>
                        <a:pt x="1529703" y="712297"/>
                      </a:cubicBezTo>
                      <a:cubicBezTo>
                        <a:pt x="1530655" y="710392"/>
                        <a:pt x="1529703" y="707535"/>
                        <a:pt x="1528749" y="703725"/>
                      </a:cubicBezTo>
                      <a:cubicBezTo>
                        <a:pt x="1524940" y="702772"/>
                        <a:pt x="1522082" y="701820"/>
                        <a:pt x="1520178" y="702772"/>
                      </a:cubicBezTo>
                      <a:cubicBezTo>
                        <a:pt x="1501128" y="710392"/>
                        <a:pt x="1482078" y="718964"/>
                        <a:pt x="1463028" y="727537"/>
                      </a:cubicBezTo>
                      <a:cubicBezTo>
                        <a:pt x="1252524" y="820882"/>
                        <a:pt x="1038212" y="902797"/>
                        <a:pt x="810565" y="944707"/>
                      </a:cubicBezTo>
                      <a:cubicBezTo>
                        <a:pt x="717220" y="961852"/>
                        <a:pt x="625780" y="962805"/>
                        <a:pt x="534340" y="935182"/>
                      </a:cubicBezTo>
                      <a:cubicBezTo>
                        <a:pt x="481953" y="919942"/>
                        <a:pt x="436232" y="893272"/>
                        <a:pt x="404799" y="846600"/>
                      </a:cubicBezTo>
                      <a:cubicBezTo>
                        <a:pt x="380987" y="811357"/>
                        <a:pt x="376224" y="772305"/>
                        <a:pt x="392417" y="734205"/>
                      </a:cubicBezTo>
                      <a:cubicBezTo>
                        <a:pt x="434328" y="638002"/>
                        <a:pt x="579107" y="613237"/>
                        <a:pt x="651497" y="688485"/>
                      </a:cubicBezTo>
                      <a:cubicBezTo>
                        <a:pt x="664832" y="702772"/>
                        <a:pt x="678167" y="718012"/>
                        <a:pt x="691503" y="734205"/>
                      </a:cubicBezTo>
                      <a:cubicBezTo>
                        <a:pt x="701028" y="725632"/>
                        <a:pt x="707695" y="722775"/>
                        <a:pt x="710553" y="717060"/>
                      </a:cubicBezTo>
                      <a:cubicBezTo>
                        <a:pt x="715315" y="709439"/>
                        <a:pt x="718172" y="699914"/>
                        <a:pt x="720078" y="691342"/>
                      </a:cubicBezTo>
                      <a:cubicBezTo>
                        <a:pt x="737222" y="609427"/>
                        <a:pt x="693407" y="528464"/>
                        <a:pt x="613397" y="493222"/>
                      </a:cubicBezTo>
                      <a:cubicBezTo>
                        <a:pt x="504812" y="445597"/>
                        <a:pt x="348603" y="490364"/>
                        <a:pt x="275259" y="589425"/>
                      </a:cubicBezTo>
                      <a:cubicBezTo>
                        <a:pt x="191440" y="703725"/>
                        <a:pt x="213347" y="848505"/>
                        <a:pt x="331457" y="940897"/>
                      </a:cubicBezTo>
                      <a:cubicBezTo>
                        <a:pt x="361937" y="964710"/>
                        <a:pt x="398132" y="982807"/>
                        <a:pt x="436232" y="1006620"/>
                      </a:cubicBezTo>
                      <a:cubicBezTo>
                        <a:pt x="365747" y="999000"/>
                        <a:pt x="304787" y="979950"/>
                        <a:pt x="246684" y="949470"/>
                      </a:cubicBezTo>
                      <a:cubicBezTo>
                        <a:pt x="161912" y="904702"/>
                        <a:pt x="104762" y="835170"/>
                        <a:pt x="79997" y="743730"/>
                      </a:cubicBezTo>
                      <a:cubicBezTo>
                        <a:pt x="38087" y="586567"/>
                        <a:pt x="59042" y="440835"/>
                        <a:pt x="172390" y="314152"/>
                      </a:cubicBezTo>
                      <a:cubicBezTo>
                        <a:pt x="299072" y="172230"/>
                        <a:pt x="528624" y="112222"/>
                        <a:pt x="705790" y="249382"/>
                      </a:cubicBezTo>
                      <a:cubicBezTo>
                        <a:pt x="762940" y="293197"/>
                        <a:pt x="815328" y="342727"/>
                        <a:pt x="868667" y="391305"/>
                      </a:cubicBezTo>
                      <a:cubicBezTo>
                        <a:pt x="942009" y="458932"/>
                        <a:pt x="1012495" y="530370"/>
                        <a:pt x="1103934" y="575137"/>
                      </a:cubicBezTo>
                      <a:cubicBezTo>
                        <a:pt x="1199184" y="621810"/>
                        <a:pt x="1297292" y="638002"/>
                        <a:pt x="1401115" y="606570"/>
                      </a:cubicBezTo>
                      <a:cubicBezTo>
                        <a:pt x="1483982" y="581805"/>
                        <a:pt x="1560182" y="542752"/>
                        <a:pt x="1633524" y="496080"/>
                      </a:cubicBezTo>
                      <a:cubicBezTo>
                        <a:pt x="1644003" y="489412"/>
                        <a:pt x="1652574" y="479887"/>
                        <a:pt x="1671624" y="463695"/>
                      </a:cubicBezTo>
                      <a:cubicBezTo>
                        <a:pt x="1594472" y="441787"/>
                        <a:pt x="1523987" y="429405"/>
                        <a:pt x="1460170" y="401782"/>
                      </a:cubicBezTo>
                      <a:cubicBezTo>
                        <a:pt x="1393495" y="371302"/>
                        <a:pt x="1331582" y="328439"/>
                        <a:pt x="1270622" y="286530"/>
                      </a:cubicBezTo>
                      <a:cubicBezTo>
                        <a:pt x="1254430" y="275100"/>
                        <a:pt x="1237284" y="263670"/>
                        <a:pt x="1221092" y="251287"/>
                      </a:cubicBezTo>
                      <a:lnTo>
                        <a:pt x="1221092" y="251287"/>
                      </a:lnTo>
                      <a:cubicBezTo>
                        <a:pt x="1220140" y="251287"/>
                        <a:pt x="1220140" y="250335"/>
                        <a:pt x="1219187" y="249382"/>
                      </a:cubicBezTo>
                      <a:cubicBezTo>
                        <a:pt x="1195374" y="232237"/>
                        <a:pt x="1171562" y="213187"/>
                        <a:pt x="1148703" y="192232"/>
                      </a:cubicBezTo>
                      <a:cubicBezTo>
                        <a:pt x="958203" y="48405"/>
                        <a:pt x="583870" y="-151620"/>
                        <a:pt x="189534" y="181755"/>
                      </a:cubicBezTo>
                      <a:cubicBezTo>
                        <a:pt x="54280" y="305580"/>
                        <a:pt x="-8586" y="457980"/>
                        <a:pt x="940" y="641812"/>
                      </a:cubicBezTo>
                      <a:cubicBezTo>
                        <a:pt x="10465" y="837075"/>
                        <a:pt x="124765" y="984712"/>
                        <a:pt x="314312" y="1039005"/>
                      </a:cubicBezTo>
                      <a:cubicBezTo>
                        <a:pt x="449567" y="1077105"/>
                        <a:pt x="584822" y="1073295"/>
                        <a:pt x="721030" y="1044720"/>
                      </a:cubicBezTo>
                      <a:cubicBezTo>
                        <a:pt x="910578" y="1005667"/>
                        <a:pt x="1093457" y="948517"/>
                        <a:pt x="1272528" y="875175"/>
                      </a:cubicBezTo>
                      <a:cubicBezTo>
                        <a:pt x="1311580" y="858982"/>
                        <a:pt x="1352537" y="845647"/>
                        <a:pt x="1403972" y="826597"/>
                      </a:cubicBezTo>
                      <a:cubicBezTo>
                        <a:pt x="1384922" y="878032"/>
                        <a:pt x="1371587" y="918989"/>
                        <a:pt x="1355395" y="958042"/>
                      </a:cubicBezTo>
                      <a:cubicBezTo>
                        <a:pt x="1282053" y="1137112"/>
                        <a:pt x="1224903" y="1319992"/>
                        <a:pt x="1185849" y="1509539"/>
                      </a:cubicBezTo>
                      <a:cubicBezTo>
                        <a:pt x="1157274" y="1645747"/>
                        <a:pt x="1153465" y="1781002"/>
                        <a:pt x="1191565" y="1916257"/>
                      </a:cubicBezTo>
                      <a:cubicBezTo>
                        <a:pt x="1245857" y="2105805"/>
                        <a:pt x="1392542" y="2219152"/>
                        <a:pt x="1588757" y="2229630"/>
                      </a:cubicBezTo>
                      <a:cubicBezTo>
                        <a:pt x="1775447" y="2241060"/>
                        <a:pt x="1926895" y="2178195"/>
                        <a:pt x="2050720" y="2042939"/>
                      </a:cubicBezTo>
                      <a:close/>
                      <a:moveTo>
                        <a:pt x="581965" y="67455"/>
                      </a:moveTo>
                      <a:cubicBezTo>
                        <a:pt x="744842" y="40785"/>
                        <a:pt x="892480" y="74122"/>
                        <a:pt x="1022972" y="178897"/>
                      </a:cubicBezTo>
                      <a:cubicBezTo>
                        <a:pt x="1107745" y="246525"/>
                        <a:pt x="1193470" y="315105"/>
                        <a:pt x="1284909" y="375112"/>
                      </a:cubicBezTo>
                      <a:cubicBezTo>
                        <a:pt x="1347774" y="417022"/>
                        <a:pt x="1420165" y="444645"/>
                        <a:pt x="1488745" y="478935"/>
                      </a:cubicBezTo>
                      <a:cubicBezTo>
                        <a:pt x="1500174" y="484650"/>
                        <a:pt x="1511605" y="489412"/>
                        <a:pt x="1525892" y="495127"/>
                      </a:cubicBezTo>
                      <a:cubicBezTo>
                        <a:pt x="1373492" y="590377"/>
                        <a:pt x="1248715" y="577995"/>
                        <a:pt x="1144892" y="527512"/>
                      </a:cubicBezTo>
                      <a:cubicBezTo>
                        <a:pt x="1077265" y="494175"/>
                        <a:pt x="1022020" y="445597"/>
                        <a:pt x="966774" y="396067"/>
                      </a:cubicBezTo>
                      <a:cubicBezTo>
                        <a:pt x="863905" y="302722"/>
                        <a:pt x="768655" y="199852"/>
                        <a:pt x="624828" y="136035"/>
                      </a:cubicBezTo>
                      <a:cubicBezTo>
                        <a:pt x="740080" y="147464"/>
                        <a:pt x="829615" y="182707"/>
                        <a:pt x="910578" y="237952"/>
                      </a:cubicBezTo>
                      <a:cubicBezTo>
                        <a:pt x="988682" y="291292"/>
                        <a:pt x="1062978" y="351300"/>
                        <a:pt x="1139178" y="407497"/>
                      </a:cubicBezTo>
                      <a:cubicBezTo>
                        <a:pt x="1162037" y="424642"/>
                        <a:pt x="1182040" y="448455"/>
                        <a:pt x="1224903" y="449407"/>
                      </a:cubicBezTo>
                      <a:cubicBezTo>
                        <a:pt x="1165847" y="393210"/>
                        <a:pt x="1115365" y="342727"/>
                        <a:pt x="1062024" y="295102"/>
                      </a:cubicBezTo>
                      <a:cubicBezTo>
                        <a:pt x="923912" y="170325"/>
                        <a:pt x="774370" y="73170"/>
                        <a:pt x="581965" y="67455"/>
                      </a:cubicBezTo>
                      <a:close/>
                      <a:moveTo>
                        <a:pt x="380987" y="648480"/>
                      </a:moveTo>
                      <a:cubicBezTo>
                        <a:pt x="382892" y="637050"/>
                        <a:pt x="385749" y="630382"/>
                        <a:pt x="383845" y="624667"/>
                      </a:cubicBezTo>
                      <a:cubicBezTo>
                        <a:pt x="380987" y="617047"/>
                        <a:pt x="375272" y="611332"/>
                        <a:pt x="371462" y="603712"/>
                      </a:cubicBezTo>
                      <a:cubicBezTo>
                        <a:pt x="476237" y="527512"/>
                        <a:pt x="570534" y="525607"/>
                        <a:pt x="634353" y="607522"/>
                      </a:cubicBezTo>
                      <a:cubicBezTo>
                        <a:pt x="539103" y="578947"/>
                        <a:pt x="458140" y="595139"/>
                        <a:pt x="380987" y="648480"/>
                      </a:cubicBezTo>
                      <a:close/>
                      <a:moveTo>
                        <a:pt x="1585899" y="1853392"/>
                      </a:moveTo>
                      <a:cubicBezTo>
                        <a:pt x="1640192" y="1776239"/>
                        <a:pt x="1655432" y="1695277"/>
                        <a:pt x="1625905" y="1600980"/>
                      </a:cubicBezTo>
                      <a:cubicBezTo>
                        <a:pt x="1708772" y="1664797"/>
                        <a:pt x="1706867" y="1759095"/>
                        <a:pt x="1629715" y="1862917"/>
                      </a:cubicBezTo>
                      <a:cubicBezTo>
                        <a:pt x="1623047" y="1858155"/>
                        <a:pt x="1616380" y="1852439"/>
                        <a:pt x="1608759" y="1850535"/>
                      </a:cubicBezTo>
                      <a:cubicBezTo>
                        <a:pt x="1603997" y="1849582"/>
                        <a:pt x="1597330" y="1852439"/>
                        <a:pt x="1585899" y="1853392"/>
                      </a:cubicBezTo>
                      <a:close/>
                      <a:moveTo>
                        <a:pt x="2166924" y="1652414"/>
                      </a:moveTo>
                      <a:cubicBezTo>
                        <a:pt x="2161209" y="1460010"/>
                        <a:pt x="2064055" y="1310467"/>
                        <a:pt x="1941182" y="1173307"/>
                      </a:cubicBezTo>
                      <a:cubicBezTo>
                        <a:pt x="1893557" y="1119967"/>
                        <a:pt x="1843074" y="1069485"/>
                        <a:pt x="1786878" y="1010430"/>
                      </a:cubicBezTo>
                      <a:cubicBezTo>
                        <a:pt x="1786878" y="1053292"/>
                        <a:pt x="1811642" y="1073295"/>
                        <a:pt x="1828787" y="1096155"/>
                      </a:cubicBezTo>
                      <a:cubicBezTo>
                        <a:pt x="1884984" y="1172355"/>
                        <a:pt x="1944992" y="1246650"/>
                        <a:pt x="1998332" y="1324755"/>
                      </a:cubicBezTo>
                      <a:cubicBezTo>
                        <a:pt x="2053578" y="1405717"/>
                        <a:pt x="2089772" y="1495252"/>
                        <a:pt x="2100249" y="1610505"/>
                      </a:cubicBezTo>
                      <a:cubicBezTo>
                        <a:pt x="2036432" y="1465725"/>
                        <a:pt x="1932609" y="1371427"/>
                        <a:pt x="1840217" y="1268557"/>
                      </a:cubicBezTo>
                      <a:cubicBezTo>
                        <a:pt x="1790687" y="1213312"/>
                        <a:pt x="1741157" y="1158067"/>
                        <a:pt x="1707820" y="1090439"/>
                      </a:cubicBezTo>
                      <a:cubicBezTo>
                        <a:pt x="1656384" y="986617"/>
                        <a:pt x="1644003" y="861839"/>
                        <a:pt x="1740205" y="709439"/>
                      </a:cubicBezTo>
                      <a:cubicBezTo>
                        <a:pt x="1746872" y="723727"/>
                        <a:pt x="1751634" y="736110"/>
                        <a:pt x="1756397" y="746587"/>
                      </a:cubicBezTo>
                      <a:cubicBezTo>
                        <a:pt x="1790687" y="815167"/>
                        <a:pt x="1818309" y="886605"/>
                        <a:pt x="1860220" y="950422"/>
                      </a:cubicBezTo>
                      <a:cubicBezTo>
                        <a:pt x="1920228" y="1040910"/>
                        <a:pt x="1987855" y="1126635"/>
                        <a:pt x="2056434" y="1212360"/>
                      </a:cubicBezTo>
                      <a:cubicBezTo>
                        <a:pt x="2160257" y="1342852"/>
                        <a:pt x="2193595" y="1489537"/>
                        <a:pt x="2166924" y="165241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0" name="Google Shape;700;p30"/>
                <p:cNvSpPr/>
                <p:nvPr/>
              </p:nvSpPr>
              <p:spPr>
                <a:xfrm>
                  <a:off x="13685520" y="-4329112"/>
                  <a:ext cx="163829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29" h="163830" extrusionOk="0">
                      <a:moveTo>
                        <a:pt x="163830" y="127635"/>
                      </a:moveTo>
                      <a:cubicBezTo>
                        <a:pt x="110490" y="139065"/>
                        <a:pt x="60007" y="150495"/>
                        <a:pt x="0" y="163830"/>
                      </a:cubicBezTo>
                      <a:cubicBezTo>
                        <a:pt x="13334" y="103823"/>
                        <a:pt x="24765" y="53340"/>
                        <a:pt x="36194" y="0"/>
                      </a:cubicBezTo>
                      <a:cubicBezTo>
                        <a:pt x="81915" y="0"/>
                        <a:pt x="123825" y="0"/>
                        <a:pt x="163830" y="0"/>
                      </a:cubicBezTo>
                      <a:cubicBezTo>
                        <a:pt x="163830" y="39052"/>
                        <a:pt x="163830" y="81915"/>
                        <a:pt x="16383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01" name="Google Shape;701;p30"/>
              <p:cNvSpPr/>
              <p:nvPr/>
            </p:nvSpPr>
            <p:spPr>
              <a:xfrm>
                <a:off x="12097702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3637598" y="3637597"/>
                    </a:moveTo>
                    <a:lnTo>
                      <a:pt x="3581400" y="3637597"/>
                    </a:lnTo>
                    <a:lnTo>
                      <a:pt x="3581400" y="56197"/>
                    </a:lnTo>
                    <a:lnTo>
                      <a:pt x="0" y="56197"/>
                    </a:lnTo>
                    <a:lnTo>
                      <a:pt x="0" y="0"/>
                    </a:lnTo>
                    <a:lnTo>
                      <a:pt x="363759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2" name="Google Shape;702;p30"/>
              <p:cNvSpPr/>
              <p:nvPr/>
            </p:nvSpPr>
            <p:spPr>
              <a:xfrm>
                <a:off x="12097702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3" name="Google Shape;703;p30"/>
              <p:cNvSpPr/>
              <p:nvPr/>
            </p:nvSpPr>
            <p:spPr>
              <a:xfrm>
                <a:off x="14499907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1090613" y="1062038"/>
                    </a:moveTo>
                    <a:lnTo>
                      <a:pt x="1034415" y="1062038"/>
                    </a:lnTo>
                    <a:lnTo>
                      <a:pt x="1034415" y="56198"/>
                    </a:lnTo>
                    <a:lnTo>
                      <a:pt x="0" y="56198"/>
                    </a:lnTo>
                    <a:lnTo>
                      <a:pt x="0" y="0"/>
                    </a:lnTo>
                    <a:lnTo>
                      <a:pt x="1090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4" name="Google Shape;704;p30"/>
              <p:cNvSpPr/>
              <p:nvPr/>
            </p:nvSpPr>
            <p:spPr>
              <a:xfrm>
                <a:off x="15534322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5" name="Google Shape;705;p30"/>
            <p:cNvGrpSpPr/>
            <p:nvPr/>
          </p:nvGrpSpPr>
          <p:grpSpPr>
            <a:xfrm rot="10800000" flipH="1">
              <a:off x="195759" y="3683235"/>
              <a:ext cx="1219686" cy="1219686"/>
              <a:chOff x="-3781425" y="-6216014"/>
              <a:chExt cx="3637597" cy="3637597"/>
            </a:xfrm>
          </p:grpSpPr>
          <p:grpSp>
            <p:nvGrpSpPr>
              <p:cNvPr id="706" name="Google Shape;706;p30"/>
              <p:cNvGrpSpPr/>
              <p:nvPr/>
            </p:nvGrpSpPr>
            <p:grpSpPr>
              <a:xfrm>
                <a:off x="-3755534" y="-6188219"/>
                <a:ext cx="3166516" cy="3164913"/>
                <a:chOff x="-3755534" y="-6188219"/>
                <a:chExt cx="3166516" cy="3164913"/>
              </a:xfrm>
            </p:grpSpPr>
            <p:sp>
              <p:nvSpPr>
                <p:cNvPr id="707" name="Google Shape;707;p30"/>
                <p:cNvSpPr/>
                <p:nvPr/>
              </p:nvSpPr>
              <p:spPr>
                <a:xfrm>
                  <a:off x="-3541394" y="-5976937"/>
                  <a:ext cx="2476498" cy="247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6498" h="2475818" extrusionOk="0">
                      <a:moveTo>
                        <a:pt x="2330768" y="130493"/>
                      </a:moveTo>
                      <a:cubicBezTo>
                        <a:pt x="2289810" y="78105"/>
                        <a:pt x="2235518" y="38100"/>
                        <a:pt x="2178368" y="0"/>
                      </a:cubicBezTo>
                      <a:cubicBezTo>
                        <a:pt x="2178368" y="24765"/>
                        <a:pt x="2184083" y="45720"/>
                        <a:pt x="2189797" y="66675"/>
                      </a:cubicBezTo>
                      <a:cubicBezTo>
                        <a:pt x="2224088" y="203835"/>
                        <a:pt x="2253615" y="341948"/>
                        <a:pt x="2235518" y="485775"/>
                      </a:cubicBezTo>
                      <a:cubicBezTo>
                        <a:pt x="2205990" y="717232"/>
                        <a:pt x="2113597" y="912495"/>
                        <a:pt x="1929765" y="1060132"/>
                      </a:cubicBezTo>
                      <a:cubicBezTo>
                        <a:pt x="1826895" y="1143000"/>
                        <a:pt x="1708785" y="1185863"/>
                        <a:pt x="1576388" y="1184910"/>
                      </a:cubicBezTo>
                      <a:cubicBezTo>
                        <a:pt x="1399222" y="1183957"/>
                        <a:pt x="1239202" y="1130618"/>
                        <a:pt x="1089660" y="1038225"/>
                      </a:cubicBezTo>
                      <a:cubicBezTo>
                        <a:pt x="1072515" y="1027748"/>
                        <a:pt x="1054418" y="1017270"/>
                        <a:pt x="1030605" y="1002982"/>
                      </a:cubicBezTo>
                      <a:cubicBezTo>
                        <a:pt x="1025843" y="1007745"/>
                        <a:pt x="1021080" y="1011555"/>
                        <a:pt x="1016318" y="1016318"/>
                      </a:cubicBezTo>
                      <a:cubicBezTo>
                        <a:pt x="1011555" y="1021080"/>
                        <a:pt x="1007745" y="1025843"/>
                        <a:pt x="1002982" y="1030605"/>
                      </a:cubicBezTo>
                      <a:cubicBezTo>
                        <a:pt x="1017270" y="1054418"/>
                        <a:pt x="1026795" y="1071563"/>
                        <a:pt x="1038225" y="1089660"/>
                      </a:cubicBezTo>
                      <a:cubicBezTo>
                        <a:pt x="1130618" y="1239202"/>
                        <a:pt x="1183957" y="1400175"/>
                        <a:pt x="1184910" y="1576388"/>
                      </a:cubicBezTo>
                      <a:cubicBezTo>
                        <a:pt x="1185863" y="1709738"/>
                        <a:pt x="1143000" y="1826895"/>
                        <a:pt x="1060132" y="1929765"/>
                      </a:cubicBezTo>
                      <a:cubicBezTo>
                        <a:pt x="912495" y="2113598"/>
                        <a:pt x="716280" y="2205990"/>
                        <a:pt x="485775" y="2235518"/>
                      </a:cubicBezTo>
                      <a:cubicBezTo>
                        <a:pt x="341947" y="2253615"/>
                        <a:pt x="204788" y="2224088"/>
                        <a:pt x="66675" y="2189798"/>
                      </a:cubicBezTo>
                      <a:cubicBezTo>
                        <a:pt x="45720" y="2184083"/>
                        <a:pt x="24765" y="2178368"/>
                        <a:pt x="0" y="2178368"/>
                      </a:cubicBezTo>
                      <a:cubicBezTo>
                        <a:pt x="38100" y="2236470"/>
                        <a:pt x="78105" y="2289810"/>
                        <a:pt x="130493" y="2330768"/>
                      </a:cubicBezTo>
                      <a:cubicBezTo>
                        <a:pt x="351472" y="2504123"/>
                        <a:pt x="596265" y="2520315"/>
                        <a:pt x="833438" y="2388870"/>
                      </a:cubicBezTo>
                      <a:cubicBezTo>
                        <a:pt x="997268" y="2298383"/>
                        <a:pt x="1111568" y="2159318"/>
                        <a:pt x="1188720" y="1989773"/>
                      </a:cubicBezTo>
                      <a:cubicBezTo>
                        <a:pt x="1292543" y="1761173"/>
                        <a:pt x="1305877" y="1528763"/>
                        <a:pt x="1218247" y="1292543"/>
                      </a:cubicBezTo>
                      <a:cubicBezTo>
                        <a:pt x="1215390" y="1283970"/>
                        <a:pt x="1213485" y="1275398"/>
                        <a:pt x="1210627" y="1265873"/>
                      </a:cubicBezTo>
                      <a:cubicBezTo>
                        <a:pt x="1297305" y="1309688"/>
                        <a:pt x="1396365" y="1440180"/>
                        <a:pt x="1442085" y="1562100"/>
                      </a:cubicBezTo>
                      <a:cubicBezTo>
                        <a:pt x="1487805" y="1685925"/>
                        <a:pt x="1491615" y="1815465"/>
                        <a:pt x="1495425" y="1951673"/>
                      </a:cubicBezTo>
                      <a:cubicBezTo>
                        <a:pt x="1727835" y="1952625"/>
                        <a:pt x="1938338" y="2010727"/>
                        <a:pt x="2134552" y="2130743"/>
                      </a:cubicBezTo>
                      <a:cubicBezTo>
                        <a:pt x="2015490" y="1934527"/>
                        <a:pt x="1956435" y="1723073"/>
                        <a:pt x="1955482" y="1491615"/>
                      </a:cubicBezTo>
                      <a:cubicBezTo>
                        <a:pt x="1819275" y="1487805"/>
                        <a:pt x="1689735" y="1483995"/>
                        <a:pt x="1565910" y="1438275"/>
                      </a:cubicBezTo>
                      <a:cubicBezTo>
                        <a:pt x="1443990" y="1393507"/>
                        <a:pt x="1312545" y="1293495"/>
                        <a:pt x="1269682" y="1206818"/>
                      </a:cubicBezTo>
                      <a:cubicBezTo>
                        <a:pt x="1278255" y="1209675"/>
                        <a:pt x="1287780" y="1211580"/>
                        <a:pt x="1296352" y="1214438"/>
                      </a:cubicBezTo>
                      <a:cubicBezTo>
                        <a:pt x="1532572" y="1303020"/>
                        <a:pt x="1764982" y="1289685"/>
                        <a:pt x="1993582" y="1184910"/>
                      </a:cubicBezTo>
                      <a:cubicBezTo>
                        <a:pt x="2163127" y="1107757"/>
                        <a:pt x="2302193" y="994410"/>
                        <a:pt x="2392680" y="829627"/>
                      </a:cubicBezTo>
                      <a:cubicBezTo>
                        <a:pt x="2520315" y="596265"/>
                        <a:pt x="2504123" y="351473"/>
                        <a:pt x="2330768" y="130493"/>
                      </a:cubicBezTo>
                      <a:close/>
                      <a:moveTo>
                        <a:pt x="629602" y="2357438"/>
                      </a:moveTo>
                      <a:cubicBezTo>
                        <a:pt x="732472" y="2334578"/>
                        <a:pt x="827722" y="2293620"/>
                        <a:pt x="915352" y="2235518"/>
                      </a:cubicBezTo>
                      <a:cubicBezTo>
                        <a:pt x="926782" y="2227898"/>
                        <a:pt x="939165" y="2221230"/>
                        <a:pt x="951547" y="2214563"/>
                      </a:cubicBezTo>
                      <a:cubicBezTo>
                        <a:pt x="763905" y="2447925"/>
                        <a:pt x="382905" y="2499360"/>
                        <a:pt x="138113" y="2265045"/>
                      </a:cubicBezTo>
                      <a:cubicBezTo>
                        <a:pt x="428625" y="2340293"/>
                        <a:pt x="690563" y="2280285"/>
                        <a:pt x="939165" y="2131695"/>
                      </a:cubicBezTo>
                      <a:cubicBezTo>
                        <a:pt x="836295" y="2249805"/>
                        <a:pt x="697230" y="2306003"/>
                        <a:pt x="555307" y="2364105"/>
                      </a:cubicBezTo>
                      <a:cubicBezTo>
                        <a:pt x="580072" y="2363153"/>
                        <a:pt x="604838" y="2363153"/>
                        <a:pt x="629602" y="2357438"/>
                      </a:cubicBezTo>
                      <a:close/>
                      <a:moveTo>
                        <a:pt x="1874520" y="1571625"/>
                      </a:moveTo>
                      <a:cubicBezTo>
                        <a:pt x="1884997" y="1641157"/>
                        <a:pt x="1892618" y="1707832"/>
                        <a:pt x="1906905" y="1772602"/>
                      </a:cubicBezTo>
                      <a:cubicBezTo>
                        <a:pt x="1920240" y="1832610"/>
                        <a:pt x="1939290" y="1891665"/>
                        <a:pt x="1958340" y="1957388"/>
                      </a:cubicBezTo>
                      <a:cubicBezTo>
                        <a:pt x="1892618" y="1938338"/>
                        <a:pt x="1833563" y="1919288"/>
                        <a:pt x="1773555" y="1905952"/>
                      </a:cubicBezTo>
                      <a:cubicBezTo>
                        <a:pt x="1708785" y="1891665"/>
                        <a:pt x="1642110" y="1884998"/>
                        <a:pt x="1572577" y="1873568"/>
                      </a:cubicBezTo>
                      <a:cubicBezTo>
                        <a:pt x="1563052" y="1760220"/>
                        <a:pt x="1553527" y="1652588"/>
                        <a:pt x="1544002" y="1542098"/>
                      </a:cubicBezTo>
                      <a:cubicBezTo>
                        <a:pt x="1653540" y="1553527"/>
                        <a:pt x="1761172" y="1562100"/>
                        <a:pt x="1874520" y="1571625"/>
                      </a:cubicBezTo>
                      <a:close/>
                      <a:moveTo>
                        <a:pt x="2213610" y="952500"/>
                      </a:moveTo>
                      <a:cubicBezTo>
                        <a:pt x="2220277" y="940118"/>
                        <a:pt x="2226945" y="927735"/>
                        <a:pt x="2234565" y="916305"/>
                      </a:cubicBezTo>
                      <a:cubicBezTo>
                        <a:pt x="2292668" y="828675"/>
                        <a:pt x="2333625" y="733425"/>
                        <a:pt x="2356485" y="630555"/>
                      </a:cubicBezTo>
                      <a:cubicBezTo>
                        <a:pt x="2362200" y="606743"/>
                        <a:pt x="2361247" y="581977"/>
                        <a:pt x="2364105" y="557213"/>
                      </a:cubicBezTo>
                      <a:cubicBezTo>
                        <a:pt x="2306002" y="699135"/>
                        <a:pt x="2248852" y="837248"/>
                        <a:pt x="2131695" y="941070"/>
                      </a:cubicBezTo>
                      <a:cubicBezTo>
                        <a:pt x="2279333" y="692468"/>
                        <a:pt x="2340293" y="429577"/>
                        <a:pt x="2265045" y="140018"/>
                      </a:cubicBezTo>
                      <a:cubicBezTo>
                        <a:pt x="2499360" y="383857"/>
                        <a:pt x="2446973" y="764857"/>
                        <a:pt x="2213610" y="95250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8" name="Google Shape;708;p30"/>
                <p:cNvSpPr/>
                <p:nvPr/>
              </p:nvSpPr>
              <p:spPr>
                <a:xfrm>
                  <a:off x="-1129665" y="-6043650"/>
                  <a:ext cx="540647" cy="946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647" h="946823" extrusionOk="0">
                      <a:moveTo>
                        <a:pt x="353378" y="36233"/>
                      </a:moveTo>
                      <a:cubicBezTo>
                        <a:pt x="343853" y="27661"/>
                        <a:pt x="335280" y="19088"/>
                        <a:pt x="315278" y="990"/>
                      </a:cubicBezTo>
                      <a:lnTo>
                        <a:pt x="0" y="38"/>
                      </a:lnTo>
                      <a:cubicBezTo>
                        <a:pt x="31433" y="-914"/>
                        <a:pt x="52388" y="16230"/>
                        <a:pt x="72390" y="35280"/>
                      </a:cubicBezTo>
                      <a:cubicBezTo>
                        <a:pt x="181928" y="142913"/>
                        <a:pt x="248603" y="272453"/>
                        <a:pt x="267653" y="425806"/>
                      </a:cubicBezTo>
                      <a:cubicBezTo>
                        <a:pt x="286703" y="578206"/>
                        <a:pt x="267653" y="726795"/>
                        <a:pt x="230505" y="873481"/>
                      </a:cubicBezTo>
                      <a:cubicBezTo>
                        <a:pt x="224790" y="895388"/>
                        <a:pt x="220028" y="917295"/>
                        <a:pt x="212408" y="946823"/>
                      </a:cubicBezTo>
                      <a:cubicBezTo>
                        <a:pt x="228600" y="939203"/>
                        <a:pt x="236220" y="936345"/>
                        <a:pt x="242888" y="930631"/>
                      </a:cubicBezTo>
                      <a:cubicBezTo>
                        <a:pt x="362903" y="840143"/>
                        <a:pt x="447675" y="721081"/>
                        <a:pt x="500063" y="582015"/>
                      </a:cubicBezTo>
                      <a:cubicBezTo>
                        <a:pt x="584835" y="360083"/>
                        <a:pt x="537210" y="191490"/>
                        <a:pt x="353378" y="36233"/>
                      </a:cubicBezTo>
                      <a:close/>
                      <a:moveTo>
                        <a:pt x="469583" y="353415"/>
                      </a:moveTo>
                      <a:cubicBezTo>
                        <a:pt x="473393" y="394373"/>
                        <a:pt x="469583" y="437236"/>
                        <a:pt x="460058" y="477240"/>
                      </a:cubicBezTo>
                      <a:cubicBezTo>
                        <a:pt x="437197" y="582968"/>
                        <a:pt x="390525" y="678218"/>
                        <a:pt x="319088" y="762038"/>
                      </a:cubicBezTo>
                      <a:cubicBezTo>
                        <a:pt x="350520" y="593445"/>
                        <a:pt x="360045" y="425806"/>
                        <a:pt x="302895" y="260070"/>
                      </a:cubicBezTo>
                      <a:cubicBezTo>
                        <a:pt x="376238" y="325793"/>
                        <a:pt x="401955" y="409613"/>
                        <a:pt x="399097" y="503911"/>
                      </a:cubicBezTo>
                      <a:cubicBezTo>
                        <a:pt x="444818" y="332461"/>
                        <a:pt x="373380" y="195300"/>
                        <a:pt x="278130" y="60045"/>
                      </a:cubicBezTo>
                      <a:cubicBezTo>
                        <a:pt x="288608" y="65761"/>
                        <a:pt x="300038" y="70523"/>
                        <a:pt x="308610" y="77190"/>
                      </a:cubicBezTo>
                      <a:cubicBezTo>
                        <a:pt x="394335" y="151486"/>
                        <a:pt x="459105" y="237211"/>
                        <a:pt x="469583" y="3534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9" name="Google Shape;709;p30"/>
                <p:cNvSpPr/>
                <p:nvPr/>
              </p:nvSpPr>
              <p:spPr>
                <a:xfrm>
                  <a:off x="-3474804" y="-5908444"/>
                  <a:ext cx="131632" cy="13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2" h="131532" extrusionOk="0">
                      <a:moveTo>
                        <a:pt x="116290" y="114387"/>
                      </a:moveTo>
                      <a:cubicBezTo>
                        <a:pt x="126767" y="102005"/>
                        <a:pt x="132482" y="86764"/>
                        <a:pt x="131530" y="68667"/>
                      </a:cubicBezTo>
                      <a:cubicBezTo>
                        <a:pt x="130577" y="27709"/>
                        <a:pt x="99144" y="-1818"/>
                        <a:pt x="60092" y="87"/>
                      </a:cubicBezTo>
                      <a:cubicBezTo>
                        <a:pt x="43899" y="1039"/>
                        <a:pt x="29612" y="7707"/>
                        <a:pt x="17230" y="17232"/>
                      </a:cubicBezTo>
                      <a:cubicBezTo>
                        <a:pt x="7705" y="28662"/>
                        <a:pt x="1037" y="43902"/>
                        <a:pt x="85" y="60095"/>
                      </a:cubicBezTo>
                      <a:cubicBezTo>
                        <a:pt x="-1820" y="98195"/>
                        <a:pt x="28660" y="129627"/>
                        <a:pt x="68665" y="131532"/>
                      </a:cubicBezTo>
                      <a:cubicBezTo>
                        <a:pt x="87715" y="131532"/>
                        <a:pt x="103907" y="124864"/>
                        <a:pt x="116290" y="11438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0" name="Google Shape;710;p30"/>
                <p:cNvSpPr/>
                <p:nvPr/>
              </p:nvSpPr>
              <p:spPr>
                <a:xfrm>
                  <a:off x="-3608109" y="-3564255"/>
                  <a:ext cx="947777" cy="5409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77" h="540949" extrusionOk="0">
                      <a:moveTo>
                        <a:pt x="425808" y="267653"/>
                      </a:moveTo>
                      <a:cubicBezTo>
                        <a:pt x="272455" y="247650"/>
                        <a:pt x="142915" y="181928"/>
                        <a:pt x="35283" y="72390"/>
                      </a:cubicBezTo>
                      <a:cubicBezTo>
                        <a:pt x="15280" y="52388"/>
                        <a:pt x="-913" y="31433"/>
                        <a:pt x="40" y="0"/>
                      </a:cubicBezTo>
                      <a:lnTo>
                        <a:pt x="992" y="315278"/>
                      </a:lnTo>
                      <a:cubicBezTo>
                        <a:pt x="19090" y="334328"/>
                        <a:pt x="27662" y="343853"/>
                        <a:pt x="36235" y="353378"/>
                      </a:cubicBezTo>
                      <a:cubicBezTo>
                        <a:pt x="191492" y="537210"/>
                        <a:pt x="359133" y="584835"/>
                        <a:pt x="582970" y="501015"/>
                      </a:cubicBezTo>
                      <a:cubicBezTo>
                        <a:pt x="722035" y="448628"/>
                        <a:pt x="841097" y="363855"/>
                        <a:pt x="931585" y="243840"/>
                      </a:cubicBezTo>
                      <a:cubicBezTo>
                        <a:pt x="936347" y="237173"/>
                        <a:pt x="939205" y="228600"/>
                        <a:pt x="947778" y="213360"/>
                      </a:cubicBezTo>
                      <a:cubicBezTo>
                        <a:pt x="918250" y="220980"/>
                        <a:pt x="896342" y="225743"/>
                        <a:pt x="874435" y="231458"/>
                      </a:cubicBezTo>
                      <a:cubicBezTo>
                        <a:pt x="726797" y="268605"/>
                        <a:pt x="578208" y="287655"/>
                        <a:pt x="425808" y="267653"/>
                      </a:cubicBezTo>
                      <a:close/>
                      <a:moveTo>
                        <a:pt x="476290" y="460058"/>
                      </a:moveTo>
                      <a:cubicBezTo>
                        <a:pt x="436285" y="468630"/>
                        <a:pt x="393422" y="472440"/>
                        <a:pt x="352465" y="469583"/>
                      </a:cubicBezTo>
                      <a:cubicBezTo>
                        <a:pt x="236260" y="460058"/>
                        <a:pt x="150535" y="394335"/>
                        <a:pt x="77192" y="309563"/>
                      </a:cubicBezTo>
                      <a:cubicBezTo>
                        <a:pt x="69572" y="300990"/>
                        <a:pt x="65762" y="289560"/>
                        <a:pt x="60047" y="279083"/>
                      </a:cubicBezTo>
                      <a:cubicBezTo>
                        <a:pt x="195303" y="374333"/>
                        <a:pt x="332462" y="445770"/>
                        <a:pt x="503912" y="400050"/>
                      </a:cubicBezTo>
                      <a:cubicBezTo>
                        <a:pt x="409615" y="402908"/>
                        <a:pt x="325795" y="377190"/>
                        <a:pt x="260072" y="303848"/>
                      </a:cubicBezTo>
                      <a:cubicBezTo>
                        <a:pt x="425808" y="360998"/>
                        <a:pt x="593447" y="351473"/>
                        <a:pt x="762040" y="320040"/>
                      </a:cubicBezTo>
                      <a:cubicBezTo>
                        <a:pt x="676315" y="390525"/>
                        <a:pt x="581065" y="436245"/>
                        <a:pt x="476290" y="46005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1" name="Google Shape;711;p30"/>
                <p:cNvSpPr/>
                <p:nvPr/>
              </p:nvSpPr>
              <p:spPr>
                <a:xfrm>
                  <a:off x="-3755534" y="-6188219"/>
                  <a:ext cx="2232474" cy="2230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474" h="2230570" extrusionOk="0">
                      <a:moveTo>
                        <a:pt x="643717" y="2229630"/>
                      </a:moveTo>
                      <a:cubicBezTo>
                        <a:pt x="839933" y="2220105"/>
                        <a:pt x="986617" y="2105805"/>
                        <a:pt x="1040910" y="1916257"/>
                      </a:cubicBezTo>
                      <a:cubicBezTo>
                        <a:pt x="1079010" y="1781002"/>
                        <a:pt x="1075200" y="1645747"/>
                        <a:pt x="1046625" y="1509539"/>
                      </a:cubicBezTo>
                      <a:cubicBezTo>
                        <a:pt x="1007572" y="1319992"/>
                        <a:pt x="950422" y="1137112"/>
                        <a:pt x="877080" y="958042"/>
                      </a:cubicBezTo>
                      <a:cubicBezTo>
                        <a:pt x="860887" y="918989"/>
                        <a:pt x="847552" y="878032"/>
                        <a:pt x="828502" y="826597"/>
                      </a:cubicBezTo>
                      <a:cubicBezTo>
                        <a:pt x="879937" y="845647"/>
                        <a:pt x="920895" y="858982"/>
                        <a:pt x="959947" y="875175"/>
                      </a:cubicBezTo>
                      <a:cubicBezTo>
                        <a:pt x="1139017" y="948517"/>
                        <a:pt x="1321897" y="1005667"/>
                        <a:pt x="1511445" y="1044720"/>
                      </a:cubicBezTo>
                      <a:cubicBezTo>
                        <a:pt x="1647652" y="1073295"/>
                        <a:pt x="1782908" y="1077105"/>
                        <a:pt x="1918162" y="1039005"/>
                      </a:cubicBezTo>
                      <a:cubicBezTo>
                        <a:pt x="2107710" y="984712"/>
                        <a:pt x="2221058" y="838027"/>
                        <a:pt x="2231535" y="641812"/>
                      </a:cubicBezTo>
                      <a:cubicBezTo>
                        <a:pt x="2241060" y="457980"/>
                        <a:pt x="2178195" y="305580"/>
                        <a:pt x="2042940" y="181755"/>
                      </a:cubicBezTo>
                      <a:cubicBezTo>
                        <a:pt x="1648605" y="-151620"/>
                        <a:pt x="1274272" y="48405"/>
                        <a:pt x="1083772" y="192232"/>
                      </a:cubicBezTo>
                      <a:cubicBezTo>
                        <a:pt x="1060912" y="213187"/>
                        <a:pt x="1037100" y="232237"/>
                        <a:pt x="1013287" y="249382"/>
                      </a:cubicBezTo>
                      <a:cubicBezTo>
                        <a:pt x="1012335" y="249382"/>
                        <a:pt x="1012335" y="250334"/>
                        <a:pt x="1011383" y="251287"/>
                      </a:cubicBezTo>
                      <a:lnTo>
                        <a:pt x="1011383" y="251287"/>
                      </a:lnTo>
                      <a:cubicBezTo>
                        <a:pt x="995190" y="263670"/>
                        <a:pt x="978045" y="275100"/>
                        <a:pt x="961852" y="286530"/>
                      </a:cubicBezTo>
                      <a:cubicBezTo>
                        <a:pt x="900892" y="328439"/>
                        <a:pt x="838980" y="371302"/>
                        <a:pt x="772305" y="401782"/>
                      </a:cubicBezTo>
                      <a:cubicBezTo>
                        <a:pt x="709440" y="430357"/>
                        <a:pt x="638002" y="441787"/>
                        <a:pt x="560850" y="463695"/>
                      </a:cubicBezTo>
                      <a:cubicBezTo>
                        <a:pt x="579900" y="479887"/>
                        <a:pt x="588472" y="489412"/>
                        <a:pt x="598950" y="496080"/>
                      </a:cubicBezTo>
                      <a:cubicBezTo>
                        <a:pt x="671340" y="542752"/>
                        <a:pt x="747540" y="580852"/>
                        <a:pt x="831360" y="606570"/>
                      </a:cubicBezTo>
                      <a:cubicBezTo>
                        <a:pt x="935183" y="638002"/>
                        <a:pt x="1033290" y="621809"/>
                        <a:pt x="1128540" y="575137"/>
                      </a:cubicBezTo>
                      <a:cubicBezTo>
                        <a:pt x="1219980" y="530370"/>
                        <a:pt x="1289512" y="458932"/>
                        <a:pt x="1363808" y="391305"/>
                      </a:cubicBezTo>
                      <a:cubicBezTo>
                        <a:pt x="1417147" y="342727"/>
                        <a:pt x="1469535" y="293197"/>
                        <a:pt x="1526685" y="249382"/>
                      </a:cubicBezTo>
                      <a:cubicBezTo>
                        <a:pt x="1703850" y="112222"/>
                        <a:pt x="1932450" y="172230"/>
                        <a:pt x="2060085" y="314152"/>
                      </a:cubicBezTo>
                      <a:cubicBezTo>
                        <a:pt x="2173433" y="440834"/>
                        <a:pt x="2194387" y="585614"/>
                        <a:pt x="2152478" y="743730"/>
                      </a:cubicBezTo>
                      <a:cubicBezTo>
                        <a:pt x="2128665" y="835170"/>
                        <a:pt x="2070562" y="904702"/>
                        <a:pt x="1985790" y="949470"/>
                      </a:cubicBezTo>
                      <a:cubicBezTo>
                        <a:pt x="1927687" y="979950"/>
                        <a:pt x="1866727" y="999952"/>
                        <a:pt x="1796242" y="1006620"/>
                      </a:cubicBezTo>
                      <a:cubicBezTo>
                        <a:pt x="1835295" y="982807"/>
                        <a:pt x="1870537" y="964709"/>
                        <a:pt x="1901017" y="940897"/>
                      </a:cubicBezTo>
                      <a:cubicBezTo>
                        <a:pt x="2019127" y="848505"/>
                        <a:pt x="2041035" y="702772"/>
                        <a:pt x="1957215" y="589425"/>
                      </a:cubicBezTo>
                      <a:cubicBezTo>
                        <a:pt x="1883872" y="490364"/>
                        <a:pt x="1728615" y="445597"/>
                        <a:pt x="1619077" y="493222"/>
                      </a:cubicBezTo>
                      <a:cubicBezTo>
                        <a:pt x="1539067" y="528464"/>
                        <a:pt x="1495252" y="609427"/>
                        <a:pt x="1512397" y="691342"/>
                      </a:cubicBezTo>
                      <a:cubicBezTo>
                        <a:pt x="1514302" y="699914"/>
                        <a:pt x="1517160" y="709439"/>
                        <a:pt x="1521922" y="717059"/>
                      </a:cubicBezTo>
                      <a:cubicBezTo>
                        <a:pt x="1524780" y="722775"/>
                        <a:pt x="1531447" y="725632"/>
                        <a:pt x="1540972" y="734205"/>
                      </a:cubicBezTo>
                      <a:cubicBezTo>
                        <a:pt x="1555260" y="718012"/>
                        <a:pt x="1567642" y="702772"/>
                        <a:pt x="1580977" y="688484"/>
                      </a:cubicBezTo>
                      <a:cubicBezTo>
                        <a:pt x="1653367" y="613237"/>
                        <a:pt x="1798147" y="638002"/>
                        <a:pt x="1840058" y="734205"/>
                      </a:cubicBezTo>
                      <a:cubicBezTo>
                        <a:pt x="1857202" y="772305"/>
                        <a:pt x="1851487" y="811357"/>
                        <a:pt x="1827675" y="846600"/>
                      </a:cubicBezTo>
                      <a:cubicBezTo>
                        <a:pt x="1796242" y="893272"/>
                        <a:pt x="1750522" y="919942"/>
                        <a:pt x="1698135" y="935182"/>
                      </a:cubicBezTo>
                      <a:cubicBezTo>
                        <a:pt x="1607647" y="961852"/>
                        <a:pt x="1515255" y="961852"/>
                        <a:pt x="1421910" y="944707"/>
                      </a:cubicBezTo>
                      <a:cubicBezTo>
                        <a:pt x="1194262" y="902797"/>
                        <a:pt x="979950" y="821834"/>
                        <a:pt x="769447" y="727537"/>
                      </a:cubicBezTo>
                      <a:cubicBezTo>
                        <a:pt x="750397" y="718964"/>
                        <a:pt x="731347" y="710392"/>
                        <a:pt x="712297" y="702772"/>
                      </a:cubicBezTo>
                      <a:cubicBezTo>
                        <a:pt x="710392" y="701820"/>
                        <a:pt x="707535" y="702772"/>
                        <a:pt x="703725" y="703725"/>
                      </a:cubicBezTo>
                      <a:cubicBezTo>
                        <a:pt x="702772" y="707534"/>
                        <a:pt x="701820" y="710392"/>
                        <a:pt x="702772" y="712297"/>
                      </a:cubicBezTo>
                      <a:cubicBezTo>
                        <a:pt x="710392" y="731347"/>
                        <a:pt x="718965" y="750397"/>
                        <a:pt x="727537" y="769447"/>
                      </a:cubicBezTo>
                      <a:cubicBezTo>
                        <a:pt x="820883" y="979950"/>
                        <a:pt x="902797" y="1194262"/>
                        <a:pt x="944708" y="1421909"/>
                      </a:cubicBezTo>
                      <a:cubicBezTo>
                        <a:pt x="961852" y="1515255"/>
                        <a:pt x="962805" y="1606695"/>
                        <a:pt x="935183" y="1698134"/>
                      </a:cubicBezTo>
                      <a:cubicBezTo>
                        <a:pt x="919942" y="1750522"/>
                        <a:pt x="893272" y="1796242"/>
                        <a:pt x="846600" y="1827675"/>
                      </a:cubicBezTo>
                      <a:cubicBezTo>
                        <a:pt x="811358" y="1851487"/>
                        <a:pt x="772305" y="1856250"/>
                        <a:pt x="734205" y="1840057"/>
                      </a:cubicBezTo>
                      <a:cubicBezTo>
                        <a:pt x="638002" y="1798147"/>
                        <a:pt x="613237" y="1653367"/>
                        <a:pt x="688485" y="1580977"/>
                      </a:cubicBezTo>
                      <a:cubicBezTo>
                        <a:pt x="702772" y="1567642"/>
                        <a:pt x="718012" y="1554307"/>
                        <a:pt x="734205" y="1540972"/>
                      </a:cubicBezTo>
                      <a:cubicBezTo>
                        <a:pt x="725633" y="1531447"/>
                        <a:pt x="722775" y="1524780"/>
                        <a:pt x="717060" y="1521922"/>
                      </a:cubicBezTo>
                      <a:cubicBezTo>
                        <a:pt x="709440" y="1517159"/>
                        <a:pt x="699915" y="1514302"/>
                        <a:pt x="691342" y="1512397"/>
                      </a:cubicBezTo>
                      <a:cubicBezTo>
                        <a:pt x="609427" y="1495252"/>
                        <a:pt x="528465" y="1539067"/>
                        <a:pt x="493222" y="1619077"/>
                      </a:cubicBezTo>
                      <a:cubicBezTo>
                        <a:pt x="445597" y="1727662"/>
                        <a:pt x="490365" y="1883872"/>
                        <a:pt x="589425" y="1957214"/>
                      </a:cubicBezTo>
                      <a:cubicBezTo>
                        <a:pt x="703725" y="2041034"/>
                        <a:pt x="848505" y="2019127"/>
                        <a:pt x="940897" y="1901017"/>
                      </a:cubicBezTo>
                      <a:cubicBezTo>
                        <a:pt x="964710" y="1870537"/>
                        <a:pt x="982808" y="1834342"/>
                        <a:pt x="1006620" y="1796242"/>
                      </a:cubicBezTo>
                      <a:cubicBezTo>
                        <a:pt x="999000" y="1866727"/>
                        <a:pt x="979950" y="1927687"/>
                        <a:pt x="949470" y="1985789"/>
                      </a:cubicBezTo>
                      <a:cubicBezTo>
                        <a:pt x="904702" y="2070562"/>
                        <a:pt x="835170" y="2127712"/>
                        <a:pt x="743730" y="2152477"/>
                      </a:cubicBezTo>
                      <a:cubicBezTo>
                        <a:pt x="586567" y="2194387"/>
                        <a:pt x="440835" y="2173432"/>
                        <a:pt x="314152" y="2060084"/>
                      </a:cubicBezTo>
                      <a:cubicBezTo>
                        <a:pt x="172230" y="1933402"/>
                        <a:pt x="112222" y="1703850"/>
                        <a:pt x="249383" y="1526684"/>
                      </a:cubicBezTo>
                      <a:cubicBezTo>
                        <a:pt x="293197" y="1469534"/>
                        <a:pt x="342727" y="1417147"/>
                        <a:pt x="391305" y="1363807"/>
                      </a:cubicBezTo>
                      <a:cubicBezTo>
                        <a:pt x="458933" y="1290464"/>
                        <a:pt x="530370" y="1219980"/>
                        <a:pt x="575137" y="1128539"/>
                      </a:cubicBezTo>
                      <a:cubicBezTo>
                        <a:pt x="621810" y="1033289"/>
                        <a:pt x="638002" y="935182"/>
                        <a:pt x="606570" y="831359"/>
                      </a:cubicBezTo>
                      <a:cubicBezTo>
                        <a:pt x="581805" y="748492"/>
                        <a:pt x="542752" y="672292"/>
                        <a:pt x="496080" y="598950"/>
                      </a:cubicBezTo>
                      <a:cubicBezTo>
                        <a:pt x="489412" y="588472"/>
                        <a:pt x="479887" y="579900"/>
                        <a:pt x="463695" y="560850"/>
                      </a:cubicBezTo>
                      <a:cubicBezTo>
                        <a:pt x="441787" y="638002"/>
                        <a:pt x="429405" y="708487"/>
                        <a:pt x="401783" y="772305"/>
                      </a:cubicBezTo>
                      <a:cubicBezTo>
                        <a:pt x="371302" y="838980"/>
                        <a:pt x="328440" y="900892"/>
                        <a:pt x="286530" y="961852"/>
                      </a:cubicBezTo>
                      <a:cubicBezTo>
                        <a:pt x="275100" y="978045"/>
                        <a:pt x="263670" y="995189"/>
                        <a:pt x="251287" y="1011382"/>
                      </a:cubicBezTo>
                      <a:lnTo>
                        <a:pt x="251287" y="1011382"/>
                      </a:lnTo>
                      <a:cubicBezTo>
                        <a:pt x="251287" y="1012334"/>
                        <a:pt x="250335" y="1012334"/>
                        <a:pt x="249383" y="1013287"/>
                      </a:cubicBezTo>
                      <a:cubicBezTo>
                        <a:pt x="232237" y="1037100"/>
                        <a:pt x="213187" y="1060912"/>
                        <a:pt x="192233" y="1083772"/>
                      </a:cubicBezTo>
                      <a:cubicBezTo>
                        <a:pt x="48405" y="1274272"/>
                        <a:pt x="-151620" y="1648605"/>
                        <a:pt x="181755" y="2042939"/>
                      </a:cubicBezTo>
                      <a:cubicBezTo>
                        <a:pt x="307485" y="2176290"/>
                        <a:pt x="459885" y="2239155"/>
                        <a:pt x="643717" y="2229630"/>
                      </a:cubicBezTo>
                      <a:close/>
                      <a:moveTo>
                        <a:pt x="1174260" y="292245"/>
                      </a:moveTo>
                      <a:cubicBezTo>
                        <a:pt x="1120920" y="339870"/>
                        <a:pt x="1070437" y="390352"/>
                        <a:pt x="1011383" y="446550"/>
                      </a:cubicBezTo>
                      <a:cubicBezTo>
                        <a:pt x="1054245" y="446550"/>
                        <a:pt x="1074247" y="421784"/>
                        <a:pt x="1097108" y="404639"/>
                      </a:cubicBezTo>
                      <a:cubicBezTo>
                        <a:pt x="1173308" y="348442"/>
                        <a:pt x="1247602" y="288434"/>
                        <a:pt x="1325708" y="235095"/>
                      </a:cubicBezTo>
                      <a:cubicBezTo>
                        <a:pt x="1406670" y="179850"/>
                        <a:pt x="1496205" y="143655"/>
                        <a:pt x="1611458" y="133177"/>
                      </a:cubicBezTo>
                      <a:cubicBezTo>
                        <a:pt x="1466677" y="196995"/>
                        <a:pt x="1372380" y="300817"/>
                        <a:pt x="1269510" y="393209"/>
                      </a:cubicBezTo>
                      <a:cubicBezTo>
                        <a:pt x="1214265" y="442739"/>
                        <a:pt x="1159020" y="491317"/>
                        <a:pt x="1091392" y="524655"/>
                      </a:cubicBezTo>
                      <a:cubicBezTo>
                        <a:pt x="987570" y="576089"/>
                        <a:pt x="862792" y="588472"/>
                        <a:pt x="710392" y="492270"/>
                      </a:cubicBezTo>
                      <a:cubicBezTo>
                        <a:pt x="724680" y="485602"/>
                        <a:pt x="737062" y="480839"/>
                        <a:pt x="747540" y="476077"/>
                      </a:cubicBezTo>
                      <a:cubicBezTo>
                        <a:pt x="816120" y="441787"/>
                        <a:pt x="887558" y="414164"/>
                        <a:pt x="951375" y="372255"/>
                      </a:cubicBezTo>
                      <a:cubicBezTo>
                        <a:pt x="1041862" y="312247"/>
                        <a:pt x="1127587" y="244620"/>
                        <a:pt x="1213312" y="176039"/>
                      </a:cubicBezTo>
                      <a:cubicBezTo>
                        <a:pt x="1343805" y="72217"/>
                        <a:pt x="1491442" y="37927"/>
                        <a:pt x="1654320" y="64597"/>
                      </a:cubicBezTo>
                      <a:cubicBezTo>
                        <a:pt x="1460010" y="71264"/>
                        <a:pt x="1310467" y="168420"/>
                        <a:pt x="1174260" y="292245"/>
                      </a:cubicBezTo>
                      <a:close/>
                      <a:moveTo>
                        <a:pt x="1601933" y="607522"/>
                      </a:moveTo>
                      <a:cubicBezTo>
                        <a:pt x="1665750" y="524655"/>
                        <a:pt x="1760047" y="526559"/>
                        <a:pt x="1864822" y="603712"/>
                      </a:cubicBezTo>
                      <a:cubicBezTo>
                        <a:pt x="1860060" y="610380"/>
                        <a:pt x="1854345" y="617047"/>
                        <a:pt x="1852440" y="624667"/>
                      </a:cubicBezTo>
                      <a:cubicBezTo>
                        <a:pt x="1850535" y="629430"/>
                        <a:pt x="1853392" y="636097"/>
                        <a:pt x="1855297" y="648480"/>
                      </a:cubicBezTo>
                      <a:cubicBezTo>
                        <a:pt x="1777192" y="593234"/>
                        <a:pt x="1696230" y="577042"/>
                        <a:pt x="1601933" y="607522"/>
                      </a:cubicBezTo>
                      <a:close/>
                      <a:moveTo>
                        <a:pt x="625620" y="1848630"/>
                      </a:moveTo>
                      <a:cubicBezTo>
                        <a:pt x="618000" y="1851487"/>
                        <a:pt x="612285" y="1857202"/>
                        <a:pt x="604665" y="1861012"/>
                      </a:cubicBezTo>
                      <a:cubicBezTo>
                        <a:pt x="528465" y="1756237"/>
                        <a:pt x="526560" y="1661939"/>
                        <a:pt x="608475" y="1599075"/>
                      </a:cubicBezTo>
                      <a:cubicBezTo>
                        <a:pt x="577995" y="1693372"/>
                        <a:pt x="594187" y="1774334"/>
                        <a:pt x="648480" y="1851487"/>
                      </a:cubicBezTo>
                      <a:cubicBezTo>
                        <a:pt x="637050" y="1850534"/>
                        <a:pt x="630383" y="1847677"/>
                        <a:pt x="625620" y="1848630"/>
                      </a:cubicBezTo>
                      <a:close/>
                      <a:moveTo>
                        <a:pt x="178897" y="1209502"/>
                      </a:moveTo>
                      <a:cubicBezTo>
                        <a:pt x="246525" y="1124730"/>
                        <a:pt x="315105" y="1039005"/>
                        <a:pt x="375112" y="947564"/>
                      </a:cubicBezTo>
                      <a:cubicBezTo>
                        <a:pt x="417022" y="884700"/>
                        <a:pt x="444645" y="812309"/>
                        <a:pt x="478935" y="743730"/>
                      </a:cubicBezTo>
                      <a:cubicBezTo>
                        <a:pt x="484650" y="732300"/>
                        <a:pt x="489412" y="720870"/>
                        <a:pt x="495127" y="706582"/>
                      </a:cubicBezTo>
                      <a:cubicBezTo>
                        <a:pt x="590377" y="858982"/>
                        <a:pt x="577995" y="983759"/>
                        <a:pt x="527512" y="1087582"/>
                      </a:cubicBezTo>
                      <a:cubicBezTo>
                        <a:pt x="494175" y="1155209"/>
                        <a:pt x="445597" y="1210455"/>
                        <a:pt x="396067" y="1265700"/>
                      </a:cubicBezTo>
                      <a:cubicBezTo>
                        <a:pt x="302722" y="1368570"/>
                        <a:pt x="199852" y="1463820"/>
                        <a:pt x="136035" y="1607647"/>
                      </a:cubicBezTo>
                      <a:cubicBezTo>
                        <a:pt x="147465" y="1492395"/>
                        <a:pt x="182708" y="1402859"/>
                        <a:pt x="237952" y="1321897"/>
                      </a:cubicBezTo>
                      <a:cubicBezTo>
                        <a:pt x="291292" y="1243792"/>
                        <a:pt x="351300" y="1169497"/>
                        <a:pt x="407497" y="1093297"/>
                      </a:cubicBezTo>
                      <a:cubicBezTo>
                        <a:pt x="424642" y="1070437"/>
                        <a:pt x="448455" y="1050434"/>
                        <a:pt x="449408" y="1007572"/>
                      </a:cubicBezTo>
                      <a:cubicBezTo>
                        <a:pt x="393210" y="1066627"/>
                        <a:pt x="342727" y="1117109"/>
                        <a:pt x="295102" y="1170450"/>
                      </a:cubicBezTo>
                      <a:cubicBezTo>
                        <a:pt x="172230" y="1307609"/>
                        <a:pt x="75075" y="1457152"/>
                        <a:pt x="69360" y="1649557"/>
                      </a:cubicBezTo>
                      <a:cubicBezTo>
                        <a:pt x="40785" y="1487632"/>
                        <a:pt x="75075" y="1340947"/>
                        <a:pt x="178897" y="120950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2" name="Google Shape;712;p30"/>
                <p:cNvSpPr/>
                <p:nvPr/>
              </p:nvSpPr>
              <p:spPr>
                <a:xfrm>
                  <a:off x="-1895475" y="-4329112"/>
                  <a:ext cx="163830" cy="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30" h="163830" extrusionOk="0">
                      <a:moveTo>
                        <a:pt x="0" y="127635"/>
                      </a:moveTo>
                      <a:cubicBezTo>
                        <a:pt x="53340" y="139065"/>
                        <a:pt x="103823" y="150495"/>
                        <a:pt x="163830" y="163830"/>
                      </a:cubicBezTo>
                      <a:cubicBezTo>
                        <a:pt x="150495" y="103823"/>
                        <a:pt x="139065" y="53340"/>
                        <a:pt x="127635" y="0"/>
                      </a:cubicBezTo>
                      <a:cubicBezTo>
                        <a:pt x="81915" y="0"/>
                        <a:pt x="40005" y="0"/>
                        <a:pt x="0" y="0"/>
                      </a:cubicBezTo>
                      <a:cubicBezTo>
                        <a:pt x="0" y="39052"/>
                        <a:pt x="0" y="81915"/>
                        <a:pt x="0" y="12763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13" name="Google Shape;713;p30"/>
              <p:cNvSpPr/>
              <p:nvPr/>
            </p:nvSpPr>
            <p:spPr>
              <a:xfrm>
                <a:off x="-3781425" y="-6216014"/>
                <a:ext cx="3637597" cy="3637597"/>
              </a:xfrm>
              <a:custGeom>
                <a:avLst/>
                <a:gdLst/>
                <a:ahLst/>
                <a:cxnLst/>
                <a:rect l="l" t="t" r="r" b="b"/>
                <a:pathLst>
                  <a:path w="3637597" h="3637597" extrusionOk="0">
                    <a:moveTo>
                      <a:pt x="56198" y="3637597"/>
                    </a:moveTo>
                    <a:lnTo>
                      <a:pt x="0" y="3637597"/>
                    </a:lnTo>
                    <a:lnTo>
                      <a:pt x="0" y="0"/>
                    </a:lnTo>
                    <a:lnTo>
                      <a:pt x="3637598" y="0"/>
                    </a:lnTo>
                    <a:lnTo>
                      <a:pt x="3637598" y="56197"/>
                    </a:lnTo>
                    <a:lnTo>
                      <a:pt x="56198" y="561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30"/>
              <p:cNvSpPr/>
              <p:nvPr/>
            </p:nvSpPr>
            <p:spPr>
              <a:xfrm>
                <a:off x="-1876425" y="-6071235"/>
                <a:ext cx="1732597" cy="56197"/>
              </a:xfrm>
              <a:custGeom>
                <a:avLst/>
                <a:gdLst/>
                <a:ahLst/>
                <a:cxnLst/>
                <a:rect l="l" t="t" r="r" b="b"/>
                <a:pathLst>
                  <a:path w="1732597" h="56197" extrusionOk="0">
                    <a:moveTo>
                      <a:pt x="0" y="0"/>
                    </a:moveTo>
                    <a:lnTo>
                      <a:pt x="1732598" y="0"/>
                    </a:lnTo>
                    <a:lnTo>
                      <a:pt x="1732598" y="56198"/>
                    </a:lnTo>
                    <a:lnTo>
                      <a:pt x="0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30"/>
              <p:cNvSpPr/>
              <p:nvPr/>
            </p:nvSpPr>
            <p:spPr>
              <a:xfrm>
                <a:off x="-3636644" y="-6071235"/>
                <a:ext cx="1090612" cy="1062037"/>
              </a:xfrm>
              <a:custGeom>
                <a:avLst/>
                <a:gdLst/>
                <a:ahLst/>
                <a:cxnLst/>
                <a:rect l="l" t="t" r="r" b="b"/>
                <a:pathLst>
                  <a:path w="1090612" h="1062037" extrusionOk="0">
                    <a:moveTo>
                      <a:pt x="56197" y="1062038"/>
                    </a:moveTo>
                    <a:lnTo>
                      <a:pt x="0" y="1062038"/>
                    </a:lnTo>
                    <a:lnTo>
                      <a:pt x="0" y="0"/>
                    </a:lnTo>
                    <a:lnTo>
                      <a:pt x="1090613" y="0"/>
                    </a:lnTo>
                    <a:lnTo>
                      <a:pt x="1090613" y="56198"/>
                    </a:lnTo>
                    <a:lnTo>
                      <a:pt x="56197" y="5619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30"/>
              <p:cNvSpPr/>
              <p:nvPr/>
            </p:nvSpPr>
            <p:spPr>
              <a:xfrm>
                <a:off x="-3636645" y="-4383405"/>
                <a:ext cx="56197" cy="1804987"/>
              </a:xfrm>
              <a:custGeom>
                <a:avLst/>
                <a:gdLst/>
                <a:ahLst/>
                <a:cxnLst/>
                <a:rect l="l" t="t" r="r" b="b"/>
                <a:pathLst>
                  <a:path w="56197" h="1804987" extrusionOk="0">
                    <a:moveTo>
                      <a:pt x="0" y="0"/>
                    </a:moveTo>
                    <a:lnTo>
                      <a:pt x="56198" y="0"/>
                    </a:lnTo>
                    <a:lnTo>
                      <a:pt x="56198" y="1804987"/>
                    </a:lnTo>
                    <a:lnTo>
                      <a:pt x="0" y="180498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Char char="●"/>
              <a:defRPr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 lang="en-US" dirty="0"/>
          </a:p>
          <a:p>
            <a:pPr lvl="1"/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5" r:id="rId4"/>
    <p:sldLayoutId id="2147483682" r:id="rId5"/>
    <p:sldLayoutId id="2147483659" r:id="rId6"/>
    <p:sldLayoutId id="2147483661" r:id="rId7"/>
    <p:sldLayoutId id="2147483663" r:id="rId8"/>
    <p:sldLayoutId id="2147483667" r:id="rId9"/>
    <p:sldLayoutId id="2147483674" r:id="rId10"/>
    <p:sldLayoutId id="2147483675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143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L="596900" marR="0" lvl="1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7_8AD8EF8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8_293CDFDC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skSd4YIB_3E?start=14&amp;feature=oembed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4"/>
          <p:cNvSpPr txBox="1">
            <a:spLocks noGrp="1"/>
          </p:cNvSpPr>
          <p:nvPr>
            <p:ph type="ctrTitle"/>
          </p:nvPr>
        </p:nvSpPr>
        <p:spPr>
          <a:xfrm>
            <a:off x="713225" y="1485250"/>
            <a:ext cx="7710000" cy="13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800"/>
              <a:t>Shakespeare Tech Design</a:t>
            </a:r>
            <a:endParaRPr lang="en-US" sz="4800"/>
          </a:p>
        </p:txBody>
      </p:sp>
      <p:sp>
        <p:nvSpPr>
          <p:cNvPr id="728" name="Google Shape;728;p34"/>
          <p:cNvSpPr txBox="1">
            <a:spLocks noGrp="1"/>
          </p:cNvSpPr>
          <p:nvPr>
            <p:ph type="subTitle" idx="1"/>
          </p:nvPr>
        </p:nvSpPr>
        <p:spPr>
          <a:xfrm>
            <a:off x="713225" y="2834125"/>
            <a:ext cx="77100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/>
              <a:t>Preston and Alexia</a:t>
            </a:r>
          </a:p>
        </p:txBody>
      </p:sp>
      <p:grpSp>
        <p:nvGrpSpPr>
          <p:cNvPr id="729" name="Google Shape;729;p34"/>
          <p:cNvGrpSpPr/>
          <p:nvPr/>
        </p:nvGrpSpPr>
        <p:grpSpPr>
          <a:xfrm>
            <a:off x="3278407" y="3613298"/>
            <a:ext cx="2587185" cy="539549"/>
            <a:chOff x="2136666" y="6655799"/>
            <a:chExt cx="7716031" cy="1609154"/>
          </a:xfrm>
        </p:grpSpPr>
        <p:sp>
          <p:nvSpPr>
            <p:cNvPr id="730" name="Google Shape;730;p34"/>
            <p:cNvSpPr/>
            <p:nvPr/>
          </p:nvSpPr>
          <p:spPr>
            <a:xfrm>
              <a:off x="6225376" y="7053331"/>
              <a:ext cx="2316643" cy="866648"/>
            </a:xfrm>
            <a:custGeom>
              <a:avLst/>
              <a:gdLst/>
              <a:ahLst/>
              <a:cxnLst/>
              <a:rect l="l" t="t" r="r" b="b"/>
              <a:pathLst>
                <a:path w="2316643" h="866648" extrusionOk="0">
                  <a:moveTo>
                    <a:pt x="2316643" y="690493"/>
                  </a:moveTo>
                  <a:cubicBezTo>
                    <a:pt x="2302356" y="741929"/>
                    <a:pt x="2269018" y="749549"/>
                    <a:pt x="2232823" y="752406"/>
                  </a:cubicBezTo>
                  <a:cubicBezTo>
                    <a:pt x="2068041" y="762883"/>
                    <a:pt x="1918498" y="726688"/>
                    <a:pt x="1794673" y="611436"/>
                  </a:cubicBezTo>
                  <a:cubicBezTo>
                    <a:pt x="1707996" y="531426"/>
                    <a:pt x="1626081" y="446654"/>
                    <a:pt x="1540356" y="365691"/>
                  </a:cubicBezTo>
                  <a:cubicBezTo>
                    <a:pt x="1480348" y="309493"/>
                    <a:pt x="1416531" y="258058"/>
                    <a:pt x="1354618" y="204718"/>
                  </a:cubicBezTo>
                  <a:cubicBezTo>
                    <a:pt x="1350808" y="208529"/>
                    <a:pt x="1346046" y="211386"/>
                    <a:pt x="1342236" y="215196"/>
                  </a:cubicBezTo>
                  <a:cubicBezTo>
                    <a:pt x="1354618" y="237104"/>
                    <a:pt x="1367953" y="258058"/>
                    <a:pt x="1380336" y="279966"/>
                  </a:cubicBezTo>
                  <a:cubicBezTo>
                    <a:pt x="1501303" y="493326"/>
                    <a:pt x="1420341" y="738118"/>
                    <a:pt x="1195551" y="837179"/>
                  </a:cubicBezTo>
                  <a:cubicBezTo>
                    <a:pt x="1116493" y="872421"/>
                    <a:pt x="1034578" y="876231"/>
                    <a:pt x="953616" y="847656"/>
                  </a:cubicBezTo>
                  <a:cubicBezTo>
                    <a:pt x="854556" y="812413"/>
                    <a:pt x="799311" y="715258"/>
                    <a:pt x="816456" y="611436"/>
                  </a:cubicBezTo>
                  <a:cubicBezTo>
                    <a:pt x="822171" y="580004"/>
                    <a:pt x="834553" y="562858"/>
                    <a:pt x="873606" y="575241"/>
                  </a:cubicBezTo>
                  <a:cubicBezTo>
                    <a:pt x="873606" y="593338"/>
                    <a:pt x="873606" y="610483"/>
                    <a:pt x="873606" y="628581"/>
                  </a:cubicBezTo>
                  <a:cubicBezTo>
                    <a:pt x="874558" y="723831"/>
                    <a:pt x="938376" y="786696"/>
                    <a:pt x="1032673" y="795268"/>
                  </a:cubicBezTo>
                  <a:cubicBezTo>
                    <a:pt x="1246033" y="814318"/>
                    <a:pt x="1434628" y="583813"/>
                    <a:pt x="1332711" y="360929"/>
                  </a:cubicBezTo>
                  <a:cubicBezTo>
                    <a:pt x="1268893" y="221863"/>
                    <a:pt x="1161261" y="137091"/>
                    <a:pt x="1012671" y="105658"/>
                  </a:cubicBezTo>
                  <a:cubicBezTo>
                    <a:pt x="844078" y="69463"/>
                    <a:pt x="688821" y="111373"/>
                    <a:pt x="544041" y="199004"/>
                  </a:cubicBezTo>
                  <a:cubicBezTo>
                    <a:pt x="409738" y="280918"/>
                    <a:pt x="299248" y="389504"/>
                    <a:pt x="208761" y="518091"/>
                  </a:cubicBezTo>
                  <a:cubicBezTo>
                    <a:pt x="145896" y="608579"/>
                    <a:pt x="87793" y="701924"/>
                    <a:pt x="54456" y="807651"/>
                  </a:cubicBezTo>
                  <a:cubicBezTo>
                    <a:pt x="51598" y="817176"/>
                    <a:pt x="45883" y="827654"/>
                    <a:pt x="40168" y="836226"/>
                  </a:cubicBezTo>
                  <a:cubicBezTo>
                    <a:pt x="37311" y="840036"/>
                    <a:pt x="31596" y="840988"/>
                    <a:pt x="21118" y="846704"/>
                  </a:cubicBezTo>
                  <a:cubicBezTo>
                    <a:pt x="13498" y="835274"/>
                    <a:pt x="-1742" y="822891"/>
                    <a:pt x="163" y="812413"/>
                  </a:cubicBezTo>
                  <a:cubicBezTo>
                    <a:pt x="3973" y="778124"/>
                    <a:pt x="9688" y="742881"/>
                    <a:pt x="23023" y="712401"/>
                  </a:cubicBezTo>
                  <a:cubicBezTo>
                    <a:pt x="117321" y="497136"/>
                    <a:pt x="252576" y="314256"/>
                    <a:pt x="444028" y="175191"/>
                  </a:cubicBezTo>
                  <a:cubicBezTo>
                    <a:pt x="459268" y="163761"/>
                    <a:pt x="475461" y="154236"/>
                    <a:pt x="489748" y="142806"/>
                  </a:cubicBezTo>
                  <a:cubicBezTo>
                    <a:pt x="632623" y="23743"/>
                    <a:pt x="800263" y="-5784"/>
                    <a:pt x="979333" y="883"/>
                  </a:cubicBezTo>
                  <a:cubicBezTo>
                    <a:pt x="1220316" y="9456"/>
                    <a:pt x="1430818" y="104706"/>
                    <a:pt x="1632748" y="225673"/>
                  </a:cubicBezTo>
                  <a:cubicBezTo>
                    <a:pt x="1755621" y="299016"/>
                    <a:pt x="1864206" y="389504"/>
                    <a:pt x="1968981" y="485706"/>
                  </a:cubicBezTo>
                  <a:cubicBezTo>
                    <a:pt x="2009938" y="523806"/>
                    <a:pt x="2054706" y="558096"/>
                    <a:pt x="2099473" y="593338"/>
                  </a:cubicBezTo>
                  <a:cubicBezTo>
                    <a:pt x="2150908" y="634296"/>
                    <a:pt x="2207106" y="662871"/>
                    <a:pt x="2272828" y="674301"/>
                  </a:cubicBezTo>
                  <a:cubicBezTo>
                    <a:pt x="2286163" y="678111"/>
                    <a:pt x="2298546" y="683826"/>
                    <a:pt x="2316643" y="690493"/>
                  </a:cubicBezTo>
                  <a:close/>
                  <a:moveTo>
                    <a:pt x="1520353" y="235198"/>
                  </a:moveTo>
                  <a:cubicBezTo>
                    <a:pt x="1522258" y="246629"/>
                    <a:pt x="1522258" y="253296"/>
                    <a:pt x="1525116" y="256154"/>
                  </a:cubicBezTo>
                  <a:cubicBezTo>
                    <a:pt x="1614651" y="344736"/>
                    <a:pt x="1702281" y="433318"/>
                    <a:pt x="1793721" y="519996"/>
                  </a:cubicBezTo>
                  <a:cubicBezTo>
                    <a:pt x="1865158" y="588576"/>
                    <a:pt x="1944216" y="648583"/>
                    <a:pt x="2042323" y="674301"/>
                  </a:cubicBezTo>
                  <a:cubicBezTo>
                    <a:pt x="2057563" y="678111"/>
                    <a:pt x="2073756" y="678111"/>
                    <a:pt x="2093758" y="680968"/>
                  </a:cubicBezTo>
                  <a:cubicBezTo>
                    <a:pt x="1990888" y="590481"/>
                    <a:pt x="1897543" y="502851"/>
                    <a:pt x="1798483" y="422841"/>
                  </a:cubicBezTo>
                  <a:cubicBezTo>
                    <a:pt x="1722283" y="360929"/>
                    <a:pt x="1638463" y="307588"/>
                    <a:pt x="1558453" y="250438"/>
                  </a:cubicBezTo>
                  <a:cubicBezTo>
                    <a:pt x="1548928" y="242818"/>
                    <a:pt x="1535593" y="240913"/>
                    <a:pt x="1520353" y="2351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3454717" y="7052751"/>
              <a:ext cx="2307552" cy="867416"/>
            </a:xfrm>
            <a:custGeom>
              <a:avLst/>
              <a:gdLst/>
              <a:ahLst/>
              <a:cxnLst/>
              <a:rect l="l" t="t" r="r" b="b"/>
              <a:pathLst>
                <a:path w="2307552" h="867416" extrusionOk="0">
                  <a:moveTo>
                    <a:pt x="2290763" y="862523"/>
                  </a:moveTo>
                  <a:cubicBezTo>
                    <a:pt x="2272665" y="835853"/>
                    <a:pt x="2260283" y="823471"/>
                    <a:pt x="2254568" y="808231"/>
                  </a:cubicBezTo>
                  <a:cubicBezTo>
                    <a:pt x="2163128" y="565343"/>
                    <a:pt x="2011680" y="370081"/>
                    <a:pt x="1798320" y="222443"/>
                  </a:cubicBezTo>
                  <a:cubicBezTo>
                    <a:pt x="1689735" y="147196"/>
                    <a:pt x="1570673" y="102428"/>
                    <a:pt x="1439228" y="95761"/>
                  </a:cubicBezTo>
                  <a:cubicBezTo>
                    <a:pt x="1246823" y="86236"/>
                    <a:pt x="1069658" y="173866"/>
                    <a:pt x="986790" y="343411"/>
                  </a:cubicBezTo>
                  <a:cubicBezTo>
                    <a:pt x="920115" y="479618"/>
                    <a:pt x="942975" y="616778"/>
                    <a:pt x="1058228" y="723458"/>
                  </a:cubicBezTo>
                  <a:cubicBezTo>
                    <a:pt x="1130618" y="790133"/>
                    <a:pt x="1219200" y="807278"/>
                    <a:pt x="1312545" y="792991"/>
                  </a:cubicBezTo>
                  <a:cubicBezTo>
                    <a:pt x="1377315" y="783466"/>
                    <a:pt x="1425893" y="725363"/>
                    <a:pt x="1432560" y="658688"/>
                  </a:cubicBezTo>
                  <a:cubicBezTo>
                    <a:pt x="1435418" y="632971"/>
                    <a:pt x="1432560" y="606300"/>
                    <a:pt x="1432560" y="581536"/>
                  </a:cubicBezTo>
                  <a:cubicBezTo>
                    <a:pt x="1472565" y="560581"/>
                    <a:pt x="1485900" y="580583"/>
                    <a:pt x="1493520" y="609158"/>
                  </a:cubicBezTo>
                  <a:cubicBezTo>
                    <a:pt x="1517333" y="698693"/>
                    <a:pt x="1460183" y="809183"/>
                    <a:pt x="1367790" y="844425"/>
                  </a:cubicBezTo>
                  <a:cubicBezTo>
                    <a:pt x="1286828" y="875858"/>
                    <a:pt x="1203960" y="874906"/>
                    <a:pt x="1124903" y="842521"/>
                  </a:cubicBezTo>
                  <a:cubicBezTo>
                    <a:pt x="911543" y="755843"/>
                    <a:pt x="792480" y="513908"/>
                    <a:pt x="936308" y="270068"/>
                  </a:cubicBezTo>
                  <a:cubicBezTo>
                    <a:pt x="949643" y="247208"/>
                    <a:pt x="965835" y="226253"/>
                    <a:pt x="977265" y="195773"/>
                  </a:cubicBezTo>
                  <a:cubicBezTo>
                    <a:pt x="963930" y="204346"/>
                    <a:pt x="948690" y="211013"/>
                    <a:pt x="937260" y="222443"/>
                  </a:cubicBezTo>
                  <a:cubicBezTo>
                    <a:pt x="853440" y="297691"/>
                    <a:pt x="769620" y="371986"/>
                    <a:pt x="686753" y="448186"/>
                  </a:cubicBezTo>
                  <a:cubicBezTo>
                    <a:pt x="625793" y="504383"/>
                    <a:pt x="568643" y="564391"/>
                    <a:pt x="505778" y="619636"/>
                  </a:cubicBezTo>
                  <a:cubicBezTo>
                    <a:pt x="381953" y="729173"/>
                    <a:pt x="233363" y="763463"/>
                    <a:pt x="72390" y="751081"/>
                  </a:cubicBezTo>
                  <a:cubicBezTo>
                    <a:pt x="37147" y="748223"/>
                    <a:pt x="2857" y="739650"/>
                    <a:pt x="0" y="692978"/>
                  </a:cubicBezTo>
                  <a:cubicBezTo>
                    <a:pt x="7620" y="687263"/>
                    <a:pt x="14288" y="680596"/>
                    <a:pt x="20955" y="679643"/>
                  </a:cubicBezTo>
                  <a:cubicBezTo>
                    <a:pt x="126682" y="663450"/>
                    <a:pt x="206693" y="601538"/>
                    <a:pt x="285750" y="535816"/>
                  </a:cubicBezTo>
                  <a:cubicBezTo>
                    <a:pt x="390525" y="448186"/>
                    <a:pt x="491490" y="355793"/>
                    <a:pt x="602933" y="276736"/>
                  </a:cubicBezTo>
                  <a:cubicBezTo>
                    <a:pt x="783908" y="149100"/>
                    <a:pt x="980123" y="50993"/>
                    <a:pt x="1202055" y="14798"/>
                  </a:cubicBezTo>
                  <a:cubicBezTo>
                    <a:pt x="1345883" y="-9014"/>
                    <a:pt x="1490663" y="-6157"/>
                    <a:pt x="1630680" y="38611"/>
                  </a:cubicBezTo>
                  <a:cubicBezTo>
                    <a:pt x="1661160" y="48136"/>
                    <a:pt x="1692592" y="59566"/>
                    <a:pt x="1719263" y="75758"/>
                  </a:cubicBezTo>
                  <a:cubicBezTo>
                    <a:pt x="1977390" y="231016"/>
                    <a:pt x="2172653" y="441518"/>
                    <a:pt x="2290763" y="719648"/>
                  </a:cubicBezTo>
                  <a:cubicBezTo>
                    <a:pt x="2313623" y="778703"/>
                    <a:pt x="2312670" y="784418"/>
                    <a:pt x="2290763" y="862523"/>
                  </a:cubicBezTo>
                  <a:close/>
                  <a:moveTo>
                    <a:pt x="223838" y="676786"/>
                  </a:moveTo>
                  <a:cubicBezTo>
                    <a:pt x="314325" y="668213"/>
                    <a:pt x="392430" y="630113"/>
                    <a:pt x="459105" y="570106"/>
                  </a:cubicBezTo>
                  <a:cubicBezTo>
                    <a:pt x="532448" y="503431"/>
                    <a:pt x="601980" y="432946"/>
                    <a:pt x="673418" y="364366"/>
                  </a:cubicBezTo>
                  <a:cubicBezTo>
                    <a:pt x="719138" y="320550"/>
                    <a:pt x="763905" y="276736"/>
                    <a:pt x="821055" y="222443"/>
                  </a:cubicBezTo>
                  <a:cubicBezTo>
                    <a:pt x="798195" y="229111"/>
                    <a:pt x="790575" y="230063"/>
                    <a:pt x="784860" y="232921"/>
                  </a:cubicBezTo>
                  <a:cubicBezTo>
                    <a:pt x="763905" y="244350"/>
                    <a:pt x="742950" y="256733"/>
                    <a:pt x="721995" y="269116"/>
                  </a:cubicBezTo>
                  <a:cubicBezTo>
                    <a:pt x="533400" y="376748"/>
                    <a:pt x="395288" y="544388"/>
                    <a:pt x="223838" y="6767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2136666" y="6659108"/>
              <a:ext cx="1695241" cy="971368"/>
            </a:xfrm>
            <a:custGeom>
              <a:avLst/>
              <a:gdLst/>
              <a:ahLst/>
              <a:cxnLst/>
              <a:rect l="l" t="t" r="r" b="b"/>
              <a:pathLst>
                <a:path w="1695241" h="971368" extrusionOk="0">
                  <a:moveTo>
                    <a:pt x="1695241" y="415109"/>
                  </a:moveTo>
                  <a:cubicBezTo>
                    <a:pt x="1688574" y="429397"/>
                    <a:pt x="1684764" y="449399"/>
                    <a:pt x="1673334" y="457019"/>
                  </a:cubicBezTo>
                  <a:cubicBezTo>
                    <a:pt x="1463784" y="599894"/>
                    <a:pt x="1269474" y="767534"/>
                    <a:pt x="1035159" y="872309"/>
                  </a:cubicBezTo>
                  <a:cubicBezTo>
                    <a:pt x="910381" y="928506"/>
                    <a:pt x="780841" y="971369"/>
                    <a:pt x="640824" y="971369"/>
                  </a:cubicBezTo>
                  <a:cubicBezTo>
                    <a:pt x="316974" y="970417"/>
                    <a:pt x="35986" y="727529"/>
                    <a:pt x="2649" y="407489"/>
                  </a:cubicBezTo>
                  <a:cubicBezTo>
                    <a:pt x="-15449" y="234134"/>
                    <a:pt x="57894" y="62684"/>
                    <a:pt x="262681" y="9344"/>
                  </a:cubicBezTo>
                  <a:cubicBezTo>
                    <a:pt x="379839" y="-21136"/>
                    <a:pt x="514141" y="24584"/>
                    <a:pt x="583674" y="122692"/>
                  </a:cubicBezTo>
                  <a:cubicBezTo>
                    <a:pt x="594151" y="137931"/>
                    <a:pt x="604629" y="155077"/>
                    <a:pt x="609391" y="172222"/>
                  </a:cubicBezTo>
                  <a:cubicBezTo>
                    <a:pt x="612249" y="182699"/>
                    <a:pt x="608439" y="200797"/>
                    <a:pt x="600819" y="207464"/>
                  </a:cubicBezTo>
                  <a:cubicBezTo>
                    <a:pt x="593199" y="214131"/>
                    <a:pt x="577006" y="212227"/>
                    <a:pt x="564624" y="212227"/>
                  </a:cubicBezTo>
                  <a:cubicBezTo>
                    <a:pt x="559861" y="212227"/>
                    <a:pt x="556051" y="206511"/>
                    <a:pt x="551289" y="203654"/>
                  </a:cubicBezTo>
                  <a:cubicBezTo>
                    <a:pt x="422701" y="131264"/>
                    <a:pt x="282684" y="183652"/>
                    <a:pt x="226486" y="323669"/>
                  </a:cubicBezTo>
                  <a:cubicBezTo>
                    <a:pt x="164574" y="478927"/>
                    <a:pt x="197911" y="614181"/>
                    <a:pt x="329356" y="738006"/>
                  </a:cubicBezTo>
                  <a:cubicBezTo>
                    <a:pt x="389364" y="794204"/>
                    <a:pt x="457944" y="833256"/>
                    <a:pt x="537954" y="853259"/>
                  </a:cubicBezTo>
                  <a:cubicBezTo>
                    <a:pt x="719881" y="898979"/>
                    <a:pt x="895141" y="876119"/>
                    <a:pt x="1058019" y="783727"/>
                  </a:cubicBezTo>
                  <a:cubicBezTo>
                    <a:pt x="1176129" y="716099"/>
                    <a:pt x="1290429" y="640852"/>
                    <a:pt x="1405681" y="568461"/>
                  </a:cubicBezTo>
                  <a:cubicBezTo>
                    <a:pt x="1484739" y="518931"/>
                    <a:pt x="1562844" y="467497"/>
                    <a:pt x="1642854" y="417967"/>
                  </a:cubicBezTo>
                  <a:cubicBezTo>
                    <a:pt x="1653331" y="411299"/>
                    <a:pt x="1666666" y="408442"/>
                    <a:pt x="1679049" y="403679"/>
                  </a:cubicBezTo>
                  <a:cubicBezTo>
                    <a:pt x="1684764" y="406536"/>
                    <a:pt x="1690479" y="411299"/>
                    <a:pt x="1695241" y="415109"/>
                  </a:cubicBezTo>
                  <a:close/>
                  <a:moveTo>
                    <a:pt x="155049" y="593227"/>
                  </a:moveTo>
                  <a:cubicBezTo>
                    <a:pt x="155049" y="585606"/>
                    <a:pt x="156954" y="577986"/>
                    <a:pt x="155049" y="570367"/>
                  </a:cubicBezTo>
                  <a:cubicBezTo>
                    <a:pt x="126474" y="464639"/>
                    <a:pt x="144571" y="364627"/>
                    <a:pt x="187434" y="266519"/>
                  </a:cubicBezTo>
                  <a:cubicBezTo>
                    <a:pt x="222676" y="187461"/>
                    <a:pt x="282684" y="139836"/>
                    <a:pt x="362694" y="113167"/>
                  </a:cubicBezTo>
                  <a:cubicBezTo>
                    <a:pt x="386506" y="105547"/>
                    <a:pt x="410319" y="98879"/>
                    <a:pt x="442704" y="89354"/>
                  </a:cubicBezTo>
                  <a:cubicBezTo>
                    <a:pt x="304591" y="36967"/>
                    <a:pt x="171241" y="85544"/>
                    <a:pt x="115044" y="207464"/>
                  </a:cubicBezTo>
                  <a:cubicBezTo>
                    <a:pt x="52179" y="342719"/>
                    <a:pt x="79801" y="471306"/>
                    <a:pt x="155049" y="5932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8161270" y="6658231"/>
              <a:ext cx="1691427" cy="972355"/>
            </a:xfrm>
            <a:custGeom>
              <a:avLst/>
              <a:gdLst/>
              <a:ahLst/>
              <a:cxnLst/>
              <a:rect l="l" t="t" r="r" b="b"/>
              <a:pathLst>
                <a:path w="1691427" h="972355" extrusionOk="0">
                  <a:moveTo>
                    <a:pt x="5465" y="401699"/>
                  </a:moveTo>
                  <a:cubicBezTo>
                    <a:pt x="25467" y="409319"/>
                    <a:pt x="41660" y="413129"/>
                    <a:pt x="54042" y="420749"/>
                  </a:cubicBezTo>
                  <a:cubicBezTo>
                    <a:pt x="131195" y="469326"/>
                    <a:pt x="209300" y="515999"/>
                    <a:pt x="283595" y="568386"/>
                  </a:cubicBezTo>
                  <a:cubicBezTo>
                    <a:pt x="428375" y="670304"/>
                    <a:pt x="574107" y="774126"/>
                    <a:pt x="741748" y="831276"/>
                  </a:cubicBezTo>
                  <a:cubicBezTo>
                    <a:pt x="957965" y="905571"/>
                    <a:pt x="1170373" y="903666"/>
                    <a:pt x="1354205" y="743646"/>
                  </a:cubicBezTo>
                  <a:cubicBezTo>
                    <a:pt x="1451360" y="658874"/>
                    <a:pt x="1514225" y="554099"/>
                    <a:pt x="1489460" y="417891"/>
                  </a:cubicBezTo>
                  <a:cubicBezTo>
                    <a:pt x="1479935" y="366456"/>
                    <a:pt x="1461837" y="313116"/>
                    <a:pt x="1434215" y="269301"/>
                  </a:cubicBezTo>
                  <a:cubicBezTo>
                    <a:pt x="1366587" y="162621"/>
                    <a:pt x="1250382" y="138808"/>
                    <a:pt x="1141798" y="202626"/>
                  </a:cubicBezTo>
                  <a:cubicBezTo>
                    <a:pt x="1124653" y="212151"/>
                    <a:pt x="1109412" y="224533"/>
                    <a:pt x="1091315" y="209294"/>
                  </a:cubicBezTo>
                  <a:cubicBezTo>
                    <a:pt x="1069407" y="191196"/>
                    <a:pt x="1079885" y="168336"/>
                    <a:pt x="1090362" y="151191"/>
                  </a:cubicBezTo>
                  <a:cubicBezTo>
                    <a:pt x="1144655" y="59751"/>
                    <a:pt x="1225617" y="7363"/>
                    <a:pt x="1332298" y="696"/>
                  </a:cubicBezTo>
                  <a:cubicBezTo>
                    <a:pt x="1516130" y="-10734"/>
                    <a:pt x="1664720" y="119758"/>
                    <a:pt x="1687580" y="310258"/>
                  </a:cubicBezTo>
                  <a:cubicBezTo>
                    <a:pt x="1704725" y="453133"/>
                    <a:pt x="1663767" y="581721"/>
                    <a:pt x="1580900" y="696021"/>
                  </a:cubicBezTo>
                  <a:cubicBezTo>
                    <a:pt x="1404687" y="937956"/>
                    <a:pt x="1122748" y="1027491"/>
                    <a:pt x="832235" y="938908"/>
                  </a:cubicBezTo>
                  <a:cubicBezTo>
                    <a:pt x="648403" y="882711"/>
                    <a:pt x="484573" y="787461"/>
                    <a:pt x="327410" y="678876"/>
                  </a:cubicBezTo>
                  <a:cubicBezTo>
                    <a:pt x="228350" y="610296"/>
                    <a:pt x="132148" y="537906"/>
                    <a:pt x="34040" y="468374"/>
                  </a:cubicBezTo>
                  <a:cubicBezTo>
                    <a:pt x="12132" y="454086"/>
                    <a:pt x="-10727" y="443608"/>
                    <a:pt x="5465" y="401699"/>
                  </a:cubicBezTo>
                  <a:close/>
                  <a:moveTo>
                    <a:pt x="1523750" y="626488"/>
                  </a:moveTo>
                  <a:cubicBezTo>
                    <a:pt x="1601855" y="514094"/>
                    <a:pt x="1632335" y="391221"/>
                    <a:pt x="1598998" y="255966"/>
                  </a:cubicBezTo>
                  <a:cubicBezTo>
                    <a:pt x="1563755" y="116901"/>
                    <a:pt x="1397067" y="22604"/>
                    <a:pt x="1250382" y="92136"/>
                  </a:cubicBezTo>
                  <a:cubicBezTo>
                    <a:pt x="1275148" y="99756"/>
                    <a:pt x="1295150" y="106424"/>
                    <a:pt x="1315153" y="111186"/>
                  </a:cubicBezTo>
                  <a:cubicBezTo>
                    <a:pt x="1413260" y="135951"/>
                    <a:pt x="1478030" y="195958"/>
                    <a:pt x="1515178" y="291208"/>
                  </a:cubicBezTo>
                  <a:cubicBezTo>
                    <a:pt x="1558992" y="402651"/>
                    <a:pt x="1564707" y="513141"/>
                    <a:pt x="1523750" y="6264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5277776" y="6655799"/>
              <a:ext cx="1434573" cy="791944"/>
            </a:xfrm>
            <a:custGeom>
              <a:avLst/>
              <a:gdLst/>
              <a:ahLst/>
              <a:cxnLst/>
              <a:rect l="l" t="t" r="r" b="b"/>
              <a:pathLst>
                <a:path w="1434573" h="791944" extrusionOk="0">
                  <a:moveTo>
                    <a:pt x="718211" y="644161"/>
                  </a:moveTo>
                  <a:cubicBezTo>
                    <a:pt x="731546" y="621300"/>
                    <a:pt x="744882" y="602250"/>
                    <a:pt x="756311" y="582248"/>
                  </a:cubicBezTo>
                  <a:cubicBezTo>
                    <a:pt x="864896" y="380318"/>
                    <a:pt x="1020154" y="218393"/>
                    <a:pt x="1198271" y="77423"/>
                  </a:cubicBezTo>
                  <a:cubicBezTo>
                    <a:pt x="1235419" y="47895"/>
                    <a:pt x="1282092" y="30750"/>
                    <a:pt x="1324954" y="9795"/>
                  </a:cubicBezTo>
                  <a:cubicBezTo>
                    <a:pt x="1339242" y="3128"/>
                    <a:pt x="1357339" y="-2587"/>
                    <a:pt x="1371627" y="1223"/>
                  </a:cubicBezTo>
                  <a:cubicBezTo>
                    <a:pt x="1393534" y="6938"/>
                    <a:pt x="1422109" y="16463"/>
                    <a:pt x="1430681" y="33608"/>
                  </a:cubicBezTo>
                  <a:cubicBezTo>
                    <a:pt x="1439254" y="49800"/>
                    <a:pt x="1432587" y="82186"/>
                    <a:pt x="1421156" y="99331"/>
                  </a:cubicBezTo>
                  <a:cubicBezTo>
                    <a:pt x="1405917" y="123143"/>
                    <a:pt x="1380199" y="142193"/>
                    <a:pt x="1356387" y="158386"/>
                  </a:cubicBezTo>
                  <a:cubicBezTo>
                    <a:pt x="1296379" y="199343"/>
                    <a:pt x="1235419" y="237443"/>
                    <a:pt x="1173506" y="275543"/>
                  </a:cubicBezTo>
                  <a:cubicBezTo>
                    <a:pt x="1056349" y="348886"/>
                    <a:pt x="957289" y="442231"/>
                    <a:pt x="868707" y="547006"/>
                  </a:cubicBezTo>
                  <a:cubicBezTo>
                    <a:pt x="826796" y="596536"/>
                    <a:pt x="791554" y="649875"/>
                    <a:pt x="769646" y="711788"/>
                  </a:cubicBezTo>
                  <a:cubicBezTo>
                    <a:pt x="763932" y="729886"/>
                    <a:pt x="759169" y="748936"/>
                    <a:pt x="749644" y="764175"/>
                  </a:cubicBezTo>
                  <a:cubicBezTo>
                    <a:pt x="742024" y="776558"/>
                    <a:pt x="728689" y="787988"/>
                    <a:pt x="715354" y="791798"/>
                  </a:cubicBezTo>
                  <a:cubicBezTo>
                    <a:pt x="708686" y="793703"/>
                    <a:pt x="697257" y="776558"/>
                    <a:pt x="687732" y="767986"/>
                  </a:cubicBezTo>
                  <a:cubicBezTo>
                    <a:pt x="685827" y="766081"/>
                    <a:pt x="685827" y="763223"/>
                    <a:pt x="684874" y="760365"/>
                  </a:cubicBezTo>
                  <a:cubicBezTo>
                    <a:pt x="613436" y="555578"/>
                    <a:pt x="461989" y="417465"/>
                    <a:pt x="291491" y="296498"/>
                  </a:cubicBezTo>
                  <a:cubicBezTo>
                    <a:pt x="223864" y="248873"/>
                    <a:pt x="151474" y="206963"/>
                    <a:pt x="81941" y="161243"/>
                  </a:cubicBezTo>
                  <a:cubicBezTo>
                    <a:pt x="58129" y="145050"/>
                    <a:pt x="32411" y="126953"/>
                    <a:pt x="16219" y="103140"/>
                  </a:cubicBezTo>
                  <a:cubicBezTo>
                    <a:pt x="3836" y="85995"/>
                    <a:pt x="-3784" y="57420"/>
                    <a:pt x="1931" y="37418"/>
                  </a:cubicBezTo>
                  <a:cubicBezTo>
                    <a:pt x="9552" y="9795"/>
                    <a:pt x="40031" y="-4492"/>
                    <a:pt x="66702" y="2175"/>
                  </a:cubicBezTo>
                  <a:cubicBezTo>
                    <a:pt x="110516" y="12653"/>
                    <a:pt x="158141" y="23130"/>
                    <a:pt x="192432" y="49800"/>
                  </a:cubicBezTo>
                  <a:cubicBezTo>
                    <a:pt x="273394" y="110761"/>
                    <a:pt x="352452" y="176483"/>
                    <a:pt x="423889" y="246968"/>
                  </a:cubicBezTo>
                  <a:cubicBezTo>
                    <a:pt x="537236" y="358411"/>
                    <a:pt x="634391" y="483188"/>
                    <a:pt x="702971" y="627968"/>
                  </a:cubicBezTo>
                  <a:cubicBezTo>
                    <a:pt x="706782" y="632731"/>
                    <a:pt x="710591" y="635588"/>
                    <a:pt x="718211" y="6441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5891155" y="7567596"/>
              <a:ext cx="207717" cy="198148"/>
            </a:xfrm>
            <a:custGeom>
              <a:avLst/>
              <a:gdLst/>
              <a:ahLst/>
              <a:cxnLst/>
              <a:rect l="l" t="t" r="r" b="b"/>
              <a:pathLst>
                <a:path w="207717" h="198148" extrusionOk="0">
                  <a:moveTo>
                    <a:pt x="102927" y="16"/>
                  </a:moveTo>
                  <a:cubicBezTo>
                    <a:pt x="162935" y="-936"/>
                    <a:pt x="208655" y="40973"/>
                    <a:pt x="207702" y="97171"/>
                  </a:cubicBezTo>
                  <a:cubicBezTo>
                    <a:pt x="207702" y="147653"/>
                    <a:pt x="153410" y="199089"/>
                    <a:pt x="101975" y="198136"/>
                  </a:cubicBezTo>
                  <a:cubicBezTo>
                    <a:pt x="53397" y="196231"/>
                    <a:pt x="2915" y="147653"/>
                    <a:pt x="57" y="100981"/>
                  </a:cubicBezTo>
                  <a:cubicBezTo>
                    <a:pt x="-1848" y="45736"/>
                    <a:pt x="43872" y="968"/>
                    <a:pt x="102927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5932146" y="7894319"/>
              <a:ext cx="128610" cy="144797"/>
            </a:xfrm>
            <a:custGeom>
              <a:avLst/>
              <a:gdLst/>
              <a:ahLst/>
              <a:cxnLst/>
              <a:rect l="l" t="t" r="r" b="b"/>
              <a:pathLst>
                <a:path w="128610" h="144797" extrusionOk="0">
                  <a:moveTo>
                    <a:pt x="128611" y="67628"/>
                  </a:moveTo>
                  <a:cubicBezTo>
                    <a:pt x="128611" y="107632"/>
                    <a:pt x="97178" y="145732"/>
                    <a:pt x="62888" y="144780"/>
                  </a:cubicBezTo>
                  <a:cubicBezTo>
                    <a:pt x="27646" y="144780"/>
                    <a:pt x="-929" y="108585"/>
                    <a:pt x="23" y="66675"/>
                  </a:cubicBezTo>
                  <a:cubicBezTo>
                    <a:pt x="976" y="28575"/>
                    <a:pt x="28598" y="0"/>
                    <a:pt x="64793" y="0"/>
                  </a:cubicBezTo>
                  <a:cubicBezTo>
                    <a:pt x="99083" y="953"/>
                    <a:pt x="128611" y="31432"/>
                    <a:pt x="128611" y="676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5947370" y="8171455"/>
              <a:ext cx="98254" cy="93498"/>
            </a:xfrm>
            <a:custGeom>
              <a:avLst/>
              <a:gdLst/>
              <a:ahLst/>
              <a:cxnLst/>
              <a:rect l="l" t="t" r="r" b="b"/>
              <a:pathLst>
                <a:path w="98254" h="93498" extrusionOk="0">
                  <a:moveTo>
                    <a:pt x="46712" y="42"/>
                  </a:moveTo>
                  <a:cubicBezTo>
                    <a:pt x="77192" y="-911"/>
                    <a:pt x="97195" y="14330"/>
                    <a:pt x="98147" y="38142"/>
                  </a:cubicBezTo>
                  <a:cubicBezTo>
                    <a:pt x="100052" y="64812"/>
                    <a:pt x="76240" y="91482"/>
                    <a:pt x="50522" y="93387"/>
                  </a:cubicBezTo>
                  <a:cubicBezTo>
                    <a:pt x="23852" y="95292"/>
                    <a:pt x="992" y="72432"/>
                    <a:pt x="40" y="42905"/>
                  </a:cubicBezTo>
                  <a:cubicBezTo>
                    <a:pt x="-913" y="15282"/>
                    <a:pt x="15280" y="42"/>
                    <a:pt x="46712" y="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8" name="Google Shape;738;p34"/>
          <p:cNvGrpSpPr/>
          <p:nvPr/>
        </p:nvGrpSpPr>
        <p:grpSpPr>
          <a:xfrm>
            <a:off x="3278407" y="990659"/>
            <a:ext cx="2587185" cy="539549"/>
            <a:chOff x="2136666" y="-1165970"/>
            <a:chExt cx="7716031" cy="1609153"/>
          </a:xfrm>
        </p:grpSpPr>
        <p:sp>
          <p:nvSpPr>
            <p:cNvPr id="739" name="Google Shape;739;p34"/>
            <p:cNvSpPr/>
            <p:nvPr/>
          </p:nvSpPr>
          <p:spPr>
            <a:xfrm>
              <a:off x="6225376" y="-820997"/>
              <a:ext cx="2316643" cy="866648"/>
            </a:xfrm>
            <a:custGeom>
              <a:avLst/>
              <a:gdLst/>
              <a:ahLst/>
              <a:cxnLst/>
              <a:rect l="l" t="t" r="r" b="b"/>
              <a:pathLst>
                <a:path w="2316643" h="866648" extrusionOk="0">
                  <a:moveTo>
                    <a:pt x="2316643" y="176155"/>
                  </a:moveTo>
                  <a:cubicBezTo>
                    <a:pt x="2302356" y="124720"/>
                    <a:pt x="2269018" y="117100"/>
                    <a:pt x="2232823" y="114243"/>
                  </a:cubicBezTo>
                  <a:cubicBezTo>
                    <a:pt x="2068041" y="103765"/>
                    <a:pt x="1918498" y="139960"/>
                    <a:pt x="1794673" y="255213"/>
                  </a:cubicBezTo>
                  <a:cubicBezTo>
                    <a:pt x="1707996" y="335223"/>
                    <a:pt x="1626081" y="419995"/>
                    <a:pt x="1540356" y="500957"/>
                  </a:cubicBezTo>
                  <a:cubicBezTo>
                    <a:pt x="1480348" y="557155"/>
                    <a:pt x="1416531" y="608590"/>
                    <a:pt x="1354618" y="661930"/>
                  </a:cubicBezTo>
                  <a:cubicBezTo>
                    <a:pt x="1350808" y="658120"/>
                    <a:pt x="1346046" y="655263"/>
                    <a:pt x="1342236" y="651453"/>
                  </a:cubicBezTo>
                  <a:cubicBezTo>
                    <a:pt x="1354618" y="629545"/>
                    <a:pt x="1367953" y="608590"/>
                    <a:pt x="1380336" y="586682"/>
                  </a:cubicBezTo>
                  <a:cubicBezTo>
                    <a:pt x="1501303" y="373323"/>
                    <a:pt x="1420341" y="128530"/>
                    <a:pt x="1195551" y="29470"/>
                  </a:cubicBezTo>
                  <a:cubicBezTo>
                    <a:pt x="1116493" y="-5773"/>
                    <a:pt x="1034578" y="-9582"/>
                    <a:pt x="953616" y="18993"/>
                  </a:cubicBezTo>
                  <a:cubicBezTo>
                    <a:pt x="854556" y="54235"/>
                    <a:pt x="799311" y="151390"/>
                    <a:pt x="816456" y="255213"/>
                  </a:cubicBezTo>
                  <a:cubicBezTo>
                    <a:pt x="822171" y="286645"/>
                    <a:pt x="834553" y="303790"/>
                    <a:pt x="873606" y="291407"/>
                  </a:cubicBezTo>
                  <a:cubicBezTo>
                    <a:pt x="873606" y="273310"/>
                    <a:pt x="873606" y="256165"/>
                    <a:pt x="873606" y="238068"/>
                  </a:cubicBezTo>
                  <a:cubicBezTo>
                    <a:pt x="874558" y="142818"/>
                    <a:pt x="938376" y="79952"/>
                    <a:pt x="1032673" y="71380"/>
                  </a:cubicBezTo>
                  <a:cubicBezTo>
                    <a:pt x="1246033" y="52330"/>
                    <a:pt x="1434628" y="282835"/>
                    <a:pt x="1332711" y="505720"/>
                  </a:cubicBezTo>
                  <a:cubicBezTo>
                    <a:pt x="1268893" y="644785"/>
                    <a:pt x="1161261" y="729558"/>
                    <a:pt x="1012671" y="760990"/>
                  </a:cubicBezTo>
                  <a:cubicBezTo>
                    <a:pt x="844078" y="797185"/>
                    <a:pt x="688821" y="755275"/>
                    <a:pt x="544041" y="667645"/>
                  </a:cubicBezTo>
                  <a:cubicBezTo>
                    <a:pt x="409738" y="585730"/>
                    <a:pt x="299248" y="477145"/>
                    <a:pt x="208761" y="348557"/>
                  </a:cubicBezTo>
                  <a:cubicBezTo>
                    <a:pt x="145896" y="258070"/>
                    <a:pt x="87793" y="164725"/>
                    <a:pt x="54456" y="58998"/>
                  </a:cubicBezTo>
                  <a:cubicBezTo>
                    <a:pt x="51598" y="49473"/>
                    <a:pt x="45883" y="38995"/>
                    <a:pt x="40168" y="30423"/>
                  </a:cubicBezTo>
                  <a:cubicBezTo>
                    <a:pt x="37311" y="26613"/>
                    <a:pt x="31596" y="25660"/>
                    <a:pt x="21118" y="19945"/>
                  </a:cubicBezTo>
                  <a:cubicBezTo>
                    <a:pt x="13498" y="31375"/>
                    <a:pt x="-1742" y="43757"/>
                    <a:pt x="163" y="54235"/>
                  </a:cubicBezTo>
                  <a:cubicBezTo>
                    <a:pt x="3973" y="88525"/>
                    <a:pt x="9688" y="123768"/>
                    <a:pt x="23023" y="154248"/>
                  </a:cubicBezTo>
                  <a:cubicBezTo>
                    <a:pt x="117321" y="369513"/>
                    <a:pt x="252576" y="552393"/>
                    <a:pt x="444028" y="691458"/>
                  </a:cubicBezTo>
                  <a:cubicBezTo>
                    <a:pt x="459268" y="702888"/>
                    <a:pt x="475461" y="712413"/>
                    <a:pt x="489748" y="723843"/>
                  </a:cubicBezTo>
                  <a:cubicBezTo>
                    <a:pt x="632623" y="842905"/>
                    <a:pt x="800263" y="872433"/>
                    <a:pt x="979333" y="865765"/>
                  </a:cubicBezTo>
                  <a:cubicBezTo>
                    <a:pt x="1220316" y="857193"/>
                    <a:pt x="1430818" y="761943"/>
                    <a:pt x="1632748" y="640975"/>
                  </a:cubicBezTo>
                  <a:cubicBezTo>
                    <a:pt x="1755621" y="567632"/>
                    <a:pt x="1864206" y="477145"/>
                    <a:pt x="1968981" y="380943"/>
                  </a:cubicBezTo>
                  <a:cubicBezTo>
                    <a:pt x="2009938" y="342843"/>
                    <a:pt x="2054706" y="308553"/>
                    <a:pt x="2099473" y="273310"/>
                  </a:cubicBezTo>
                  <a:cubicBezTo>
                    <a:pt x="2150908" y="232352"/>
                    <a:pt x="2207106" y="203777"/>
                    <a:pt x="2272828" y="192348"/>
                  </a:cubicBezTo>
                  <a:cubicBezTo>
                    <a:pt x="2286163" y="188538"/>
                    <a:pt x="2298546" y="182823"/>
                    <a:pt x="2316643" y="176155"/>
                  </a:cubicBezTo>
                  <a:close/>
                  <a:moveTo>
                    <a:pt x="1520353" y="631450"/>
                  </a:moveTo>
                  <a:cubicBezTo>
                    <a:pt x="1522258" y="620020"/>
                    <a:pt x="1522258" y="613353"/>
                    <a:pt x="1525116" y="610495"/>
                  </a:cubicBezTo>
                  <a:cubicBezTo>
                    <a:pt x="1614651" y="521913"/>
                    <a:pt x="1702281" y="433330"/>
                    <a:pt x="1793721" y="346653"/>
                  </a:cubicBezTo>
                  <a:cubicBezTo>
                    <a:pt x="1865158" y="278073"/>
                    <a:pt x="1944216" y="218065"/>
                    <a:pt x="2042323" y="192348"/>
                  </a:cubicBezTo>
                  <a:cubicBezTo>
                    <a:pt x="2057563" y="188538"/>
                    <a:pt x="2073756" y="188538"/>
                    <a:pt x="2093758" y="185680"/>
                  </a:cubicBezTo>
                  <a:cubicBezTo>
                    <a:pt x="1990888" y="276168"/>
                    <a:pt x="1897543" y="363798"/>
                    <a:pt x="1798483" y="443807"/>
                  </a:cubicBezTo>
                  <a:cubicBezTo>
                    <a:pt x="1722283" y="505720"/>
                    <a:pt x="1638463" y="559060"/>
                    <a:pt x="1558453" y="616210"/>
                  </a:cubicBezTo>
                  <a:cubicBezTo>
                    <a:pt x="1548928" y="623830"/>
                    <a:pt x="1535593" y="625735"/>
                    <a:pt x="1520353" y="6314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3454717" y="-821186"/>
              <a:ext cx="2307552" cy="867416"/>
            </a:xfrm>
            <a:custGeom>
              <a:avLst/>
              <a:gdLst/>
              <a:ahLst/>
              <a:cxnLst/>
              <a:rect l="l" t="t" r="r" b="b"/>
              <a:pathLst>
                <a:path w="2307552" h="867416" extrusionOk="0">
                  <a:moveTo>
                    <a:pt x="2290763" y="4894"/>
                  </a:moveTo>
                  <a:cubicBezTo>
                    <a:pt x="2272665" y="31564"/>
                    <a:pt x="2260283" y="43946"/>
                    <a:pt x="2254568" y="59186"/>
                  </a:cubicBezTo>
                  <a:cubicBezTo>
                    <a:pt x="2163128" y="302074"/>
                    <a:pt x="2011680" y="497336"/>
                    <a:pt x="1798320" y="644974"/>
                  </a:cubicBezTo>
                  <a:cubicBezTo>
                    <a:pt x="1689735" y="720221"/>
                    <a:pt x="1570673" y="764989"/>
                    <a:pt x="1439228" y="771656"/>
                  </a:cubicBezTo>
                  <a:cubicBezTo>
                    <a:pt x="1246823" y="781181"/>
                    <a:pt x="1069658" y="693551"/>
                    <a:pt x="986790" y="524006"/>
                  </a:cubicBezTo>
                  <a:cubicBezTo>
                    <a:pt x="920115" y="387799"/>
                    <a:pt x="942975" y="250639"/>
                    <a:pt x="1058228" y="143959"/>
                  </a:cubicBezTo>
                  <a:cubicBezTo>
                    <a:pt x="1130618" y="77284"/>
                    <a:pt x="1219200" y="60139"/>
                    <a:pt x="1312545" y="74426"/>
                  </a:cubicBezTo>
                  <a:cubicBezTo>
                    <a:pt x="1377315" y="83951"/>
                    <a:pt x="1425893" y="142054"/>
                    <a:pt x="1432560" y="208729"/>
                  </a:cubicBezTo>
                  <a:cubicBezTo>
                    <a:pt x="1435418" y="234446"/>
                    <a:pt x="1432560" y="261116"/>
                    <a:pt x="1432560" y="285881"/>
                  </a:cubicBezTo>
                  <a:cubicBezTo>
                    <a:pt x="1472565" y="306836"/>
                    <a:pt x="1485900" y="286834"/>
                    <a:pt x="1493520" y="258259"/>
                  </a:cubicBezTo>
                  <a:cubicBezTo>
                    <a:pt x="1517333" y="168724"/>
                    <a:pt x="1460183" y="58234"/>
                    <a:pt x="1367790" y="22991"/>
                  </a:cubicBezTo>
                  <a:cubicBezTo>
                    <a:pt x="1286828" y="-8441"/>
                    <a:pt x="1203960" y="-7489"/>
                    <a:pt x="1124903" y="24896"/>
                  </a:cubicBezTo>
                  <a:cubicBezTo>
                    <a:pt x="911543" y="111574"/>
                    <a:pt x="792480" y="353509"/>
                    <a:pt x="936308" y="597349"/>
                  </a:cubicBezTo>
                  <a:cubicBezTo>
                    <a:pt x="949643" y="620209"/>
                    <a:pt x="965835" y="641164"/>
                    <a:pt x="977265" y="671644"/>
                  </a:cubicBezTo>
                  <a:cubicBezTo>
                    <a:pt x="963930" y="663071"/>
                    <a:pt x="948690" y="656404"/>
                    <a:pt x="937260" y="644974"/>
                  </a:cubicBezTo>
                  <a:cubicBezTo>
                    <a:pt x="853440" y="569726"/>
                    <a:pt x="769620" y="495431"/>
                    <a:pt x="686753" y="419231"/>
                  </a:cubicBezTo>
                  <a:cubicBezTo>
                    <a:pt x="625793" y="363034"/>
                    <a:pt x="568643" y="303026"/>
                    <a:pt x="505778" y="247781"/>
                  </a:cubicBezTo>
                  <a:cubicBezTo>
                    <a:pt x="381953" y="138244"/>
                    <a:pt x="233363" y="103954"/>
                    <a:pt x="72390" y="116336"/>
                  </a:cubicBezTo>
                  <a:cubicBezTo>
                    <a:pt x="37147" y="119194"/>
                    <a:pt x="2857" y="127766"/>
                    <a:pt x="0" y="174439"/>
                  </a:cubicBezTo>
                  <a:cubicBezTo>
                    <a:pt x="7620" y="180154"/>
                    <a:pt x="14288" y="186821"/>
                    <a:pt x="20955" y="187774"/>
                  </a:cubicBezTo>
                  <a:cubicBezTo>
                    <a:pt x="126682" y="203966"/>
                    <a:pt x="206693" y="265879"/>
                    <a:pt x="285750" y="331601"/>
                  </a:cubicBezTo>
                  <a:cubicBezTo>
                    <a:pt x="390525" y="419231"/>
                    <a:pt x="491490" y="511624"/>
                    <a:pt x="602933" y="590681"/>
                  </a:cubicBezTo>
                  <a:cubicBezTo>
                    <a:pt x="783908" y="718316"/>
                    <a:pt x="980123" y="816424"/>
                    <a:pt x="1202055" y="852619"/>
                  </a:cubicBezTo>
                  <a:cubicBezTo>
                    <a:pt x="1345883" y="876431"/>
                    <a:pt x="1490663" y="873574"/>
                    <a:pt x="1630680" y="828806"/>
                  </a:cubicBezTo>
                  <a:cubicBezTo>
                    <a:pt x="1661160" y="819281"/>
                    <a:pt x="1692592" y="807851"/>
                    <a:pt x="1719263" y="791659"/>
                  </a:cubicBezTo>
                  <a:cubicBezTo>
                    <a:pt x="1977390" y="636401"/>
                    <a:pt x="2172653" y="425899"/>
                    <a:pt x="2290763" y="147769"/>
                  </a:cubicBezTo>
                  <a:cubicBezTo>
                    <a:pt x="2313623" y="88714"/>
                    <a:pt x="2312670" y="82999"/>
                    <a:pt x="2290763" y="4894"/>
                  </a:cubicBezTo>
                  <a:close/>
                  <a:moveTo>
                    <a:pt x="223838" y="190631"/>
                  </a:moveTo>
                  <a:cubicBezTo>
                    <a:pt x="314325" y="199204"/>
                    <a:pt x="392430" y="237304"/>
                    <a:pt x="459105" y="297311"/>
                  </a:cubicBezTo>
                  <a:cubicBezTo>
                    <a:pt x="532448" y="363986"/>
                    <a:pt x="601980" y="434471"/>
                    <a:pt x="673418" y="503051"/>
                  </a:cubicBezTo>
                  <a:cubicBezTo>
                    <a:pt x="719138" y="546866"/>
                    <a:pt x="763905" y="590681"/>
                    <a:pt x="821055" y="644974"/>
                  </a:cubicBezTo>
                  <a:cubicBezTo>
                    <a:pt x="798195" y="638306"/>
                    <a:pt x="790575" y="637354"/>
                    <a:pt x="784860" y="634496"/>
                  </a:cubicBezTo>
                  <a:cubicBezTo>
                    <a:pt x="763905" y="623066"/>
                    <a:pt x="742950" y="610684"/>
                    <a:pt x="721995" y="598301"/>
                  </a:cubicBezTo>
                  <a:cubicBezTo>
                    <a:pt x="533400" y="491621"/>
                    <a:pt x="395288" y="323029"/>
                    <a:pt x="223838" y="1906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2136666" y="-531495"/>
              <a:ext cx="1695241" cy="971369"/>
            </a:xfrm>
            <a:custGeom>
              <a:avLst/>
              <a:gdLst/>
              <a:ahLst/>
              <a:cxnLst/>
              <a:rect l="l" t="t" r="r" b="b"/>
              <a:pathLst>
                <a:path w="1695241" h="971369" extrusionOk="0">
                  <a:moveTo>
                    <a:pt x="1695241" y="556260"/>
                  </a:moveTo>
                  <a:cubicBezTo>
                    <a:pt x="1688574" y="541973"/>
                    <a:pt x="1684764" y="521970"/>
                    <a:pt x="1673334" y="514350"/>
                  </a:cubicBezTo>
                  <a:cubicBezTo>
                    <a:pt x="1463784" y="371475"/>
                    <a:pt x="1269474" y="203835"/>
                    <a:pt x="1035159" y="99060"/>
                  </a:cubicBezTo>
                  <a:cubicBezTo>
                    <a:pt x="910381" y="42863"/>
                    <a:pt x="780841" y="0"/>
                    <a:pt x="640824" y="0"/>
                  </a:cubicBezTo>
                  <a:cubicBezTo>
                    <a:pt x="316974" y="953"/>
                    <a:pt x="35986" y="243840"/>
                    <a:pt x="2649" y="563880"/>
                  </a:cubicBezTo>
                  <a:cubicBezTo>
                    <a:pt x="-15449" y="737235"/>
                    <a:pt x="57894" y="908685"/>
                    <a:pt x="262681" y="962025"/>
                  </a:cubicBezTo>
                  <a:cubicBezTo>
                    <a:pt x="379839" y="992505"/>
                    <a:pt x="514141" y="946785"/>
                    <a:pt x="583674" y="848678"/>
                  </a:cubicBezTo>
                  <a:cubicBezTo>
                    <a:pt x="594151" y="833438"/>
                    <a:pt x="604629" y="816293"/>
                    <a:pt x="609391" y="799148"/>
                  </a:cubicBezTo>
                  <a:cubicBezTo>
                    <a:pt x="612249" y="788670"/>
                    <a:pt x="608439" y="770573"/>
                    <a:pt x="600819" y="763905"/>
                  </a:cubicBezTo>
                  <a:cubicBezTo>
                    <a:pt x="593199" y="757238"/>
                    <a:pt x="577006" y="759143"/>
                    <a:pt x="564624" y="759143"/>
                  </a:cubicBezTo>
                  <a:cubicBezTo>
                    <a:pt x="559861" y="759143"/>
                    <a:pt x="556051" y="764858"/>
                    <a:pt x="551289" y="767715"/>
                  </a:cubicBezTo>
                  <a:cubicBezTo>
                    <a:pt x="422701" y="840105"/>
                    <a:pt x="282684" y="787718"/>
                    <a:pt x="226486" y="647700"/>
                  </a:cubicBezTo>
                  <a:cubicBezTo>
                    <a:pt x="164574" y="492443"/>
                    <a:pt x="197911" y="357188"/>
                    <a:pt x="329356" y="233363"/>
                  </a:cubicBezTo>
                  <a:cubicBezTo>
                    <a:pt x="389364" y="177165"/>
                    <a:pt x="457944" y="138113"/>
                    <a:pt x="537954" y="118110"/>
                  </a:cubicBezTo>
                  <a:cubicBezTo>
                    <a:pt x="719881" y="72390"/>
                    <a:pt x="895141" y="95250"/>
                    <a:pt x="1058019" y="187642"/>
                  </a:cubicBezTo>
                  <a:cubicBezTo>
                    <a:pt x="1176129" y="255270"/>
                    <a:pt x="1290429" y="330517"/>
                    <a:pt x="1405681" y="402908"/>
                  </a:cubicBezTo>
                  <a:cubicBezTo>
                    <a:pt x="1484739" y="452438"/>
                    <a:pt x="1562844" y="503873"/>
                    <a:pt x="1642854" y="553403"/>
                  </a:cubicBezTo>
                  <a:cubicBezTo>
                    <a:pt x="1653331" y="560070"/>
                    <a:pt x="1666666" y="562928"/>
                    <a:pt x="1679049" y="567690"/>
                  </a:cubicBezTo>
                  <a:cubicBezTo>
                    <a:pt x="1684764" y="564833"/>
                    <a:pt x="1690479" y="560070"/>
                    <a:pt x="1695241" y="556260"/>
                  </a:cubicBezTo>
                  <a:close/>
                  <a:moveTo>
                    <a:pt x="155049" y="378143"/>
                  </a:moveTo>
                  <a:cubicBezTo>
                    <a:pt x="155049" y="385763"/>
                    <a:pt x="156954" y="393383"/>
                    <a:pt x="155049" y="401003"/>
                  </a:cubicBezTo>
                  <a:cubicBezTo>
                    <a:pt x="126474" y="506730"/>
                    <a:pt x="144571" y="606743"/>
                    <a:pt x="187434" y="704850"/>
                  </a:cubicBezTo>
                  <a:cubicBezTo>
                    <a:pt x="222676" y="783908"/>
                    <a:pt x="282684" y="831533"/>
                    <a:pt x="362694" y="858203"/>
                  </a:cubicBezTo>
                  <a:cubicBezTo>
                    <a:pt x="386506" y="865823"/>
                    <a:pt x="410319" y="872490"/>
                    <a:pt x="442704" y="882015"/>
                  </a:cubicBezTo>
                  <a:cubicBezTo>
                    <a:pt x="304591" y="934403"/>
                    <a:pt x="171241" y="885825"/>
                    <a:pt x="115044" y="763905"/>
                  </a:cubicBezTo>
                  <a:cubicBezTo>
                    <a:pt x="52179" y="629603"/>
                    <a:pt x="79801" y="500063"/>
                    <a:pt x="155049" y="3781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8161270" y="-530652"/>
              <a:ext cx="1691427" cy="972355"/>
            </a:xfrm>
            <a:custGeom>
              <a:avLst/>
              <a:gdLst/>
              <a:ahLst/>
              <a:cxnLst/>
              <a:rect l="l" t="t" r="r" b="b"/>
              <a:pathLst>
                <a:path w="1691427" h="972355" extrusionOk="0">
                  <a:moveTo>
                    <a:pt x="5465" y="570657"/>
                  </a:moveTo>
                  <a:cubicBezTo>
                    <a:pt x="25467" y="563037"/>
                    <a:pt x="41660" y="559227"/>
                    <a:pt x="54042" y="551607"/>
                  </a:cubicBezTo>
                  <a:cubicBezTo>
                    <a:pt x="131195" y="503030"/>
                    <a:pt x="209300" y="456357"/>
                    <a:pt x="283595" y="403970"/>
                  </a:cubicBezTo>
                  <a:cubicBezTo>
                    <a:pt x="428375" y="302052"/>
                    <a:pt x="574107" y="198230"/>
                    <a:pt x="741748" y="141080"/>
                  </a:cubicBezTo>
                  <a:cubicBezTo>
                    <a:pt x="957965" y="66785"/>
                    <a:pt x="1170373" y="68690"/>
                    <a:pt x="1354205" y="228710"/>
                  </a:cubicBezTo>
                  <a:cubicBezTo>
                    <a:pt x="1451360" y="313482"/>
                    <a:pt x="1514225" y="418257"/>
                    <a:pt x="1489460" y="554465"/>
                  </a:cubicBezTo>
                  <a:cubicBezTo>
                    <a:pt x="1479935" y="605900"/>
                    <a:pt x="1461837" y="659240"/>
                    <a:pt x="1434215" y="703055"/>
                  </a:cubicBezTo>
                  <a:cubicBezTo>
                    <a:pt x="1366587" y="809735"/>
                    <a:pt x="1250382" y="833547"/>
                    <a:pt x="1141798" y="769730"/>
                  </a:cubicBezTo>
                  <a:cubicBezTo>
                    <a:pt x="1124653" y="760205"/>
                    <a:pt x="1109412" y="747822"/>
                    <a:pt x="1091315" y="763062"/>
                  </a:cubicBezTo>
                  <a:cubicBezTo>
                    <a:pt x="1069407" y="781160"/>
                    <a:pt x="1079885" y="804020"/>
                    <a:pt x="1090362" y="821165"/>
                  </a:cubicBezTo>
                  <a:cubicBezTo>
                    <a:pt x="1144655" y="912605"/>
                    <a:pt x="1225617" y="964992"/>
                    <a:pt x="1332298" y="971660"/>
                  </a:cubicBezTo>
                  <a:cubicBezTo>
                    <a:pt x="1516130" y="983090"/>
                    <a:pt x="1664720" y="852597"/>
                    <a:pt x="1687580" y="662097"/>
                  </a:cubicBezTo>
                  <a:cubicBezTo>
                    <a:pt x="1704725" y="519222"/>
                    <a:pt x="1663767" y="390635"/>
                    <a:pt x="1580900" y="276335"/>
                  </a:cubicBezTo>
                  <a:cubicBezTo>
                    <a:pt x="1404687" y="34400"/>
                    <a:pt x="1122748" y="-55135"/>
                    <a:pt x="832235" y="33447"/>
                  </a:cubicBezTo>
                  <a:cubicBezTo>
                    <a:pt x="648403" y="89645"/>
                    <a:pt x="484573" y="184895"/>
                    <a:pt x="327410" y="293480"/>
                  </a:cubicBezTo>
                  <a:cubicBezTo>
                    <a:pt x="228350" y="362060"/>
                    <a:pt x="132148" y="434450"/>
                    <a:pt x="34040" y="503982"/>
                  </a:cubicBezTo>
                  <a:cubicBezTo>
                    <a:pt x="12132" y="517317"/>
                    <a:pt x="-10727" y="528747"/>
                    <a:pt x="5465" y="570657"/>
                  </a:cubicBezTo>
                  <a:close/>
                  <a:moveTo>
                    <a:pt x="1523750" y="345867"/>
                  </a:moveTo>
                  <a:cubicBezTo>
                    <a:pt x="1601855" y="458262"/>
                    <a:pt x="1632335" y="581135"/>
                    <a:pt x="1598998" y="716390"/>
                  </a:cubicBezTo>
                  <a:cubicBezTo>
                    <a:pt x="1562803" y="854502"/>
                    <a:pt x="1396115" y="948800"/>
                    <a:pt x="1249430" y="879267"/>
                  </a:cubicBezTo>
                  <a:cubicBezTo>
                    <a:pt x="1274195" y="871647"/>
                    <a:pt x="1294198" y="864980"/>
                    <a:pt x="1314200" y="860217"/>
                  </a:cubicBezTo>
                  <a:cubicBezTo>
                    <a:pt x="1412307" y="835452"/>
                    <a:pt x="1477078" y="775445"/>
                    <a:pt x="1514225" y="680195"/>
                  </a:cubicBezTo>
                  <a:cubicBezTo>
                    <a:pt x="1558992" y="568752"/>
                    <a:pt x="1564707" y="458262"/>
                    <a:pt x="1523750" y="3458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5277776" y="-348761"/>
              <a:ext cx="1434573" cy="791944"/>
            </a:xfrm>
            <a:custGeom>
              <a:avLst/>
              <a:gdLst/>
              <a:ahLst/>
              <a:cxnLst/>
              <a:rect l="l" t="t" r="r" b="b"/>
              <a:pathLst>
                <a:path w="1434573" h="791944" extrusionOk="0">
                  <a:moveTo>
                    <a:pt x="718211" y="147784"/>
                  </a:moveTo>
                  <a:cubicBezTo>
                    <a:pt x="731546" y="170644"/>
                    <a:pt x="744882" y="189694"/>
                    <a:pt x="756311" y="209697"/>
                  </a:cubicBezTo>
                  <a:cubicBezTo>
                    <a:pt x="864896" y="411627"/>
                    <a:pt x="1020154" y="573552"/>
                    <a:pt x="1198271" y="714522"/>
                  </a:cubicBezTo>
                  <a:cubicBezTo>
                    <a:pt x="1235419" y="744049"/>
                    <a:pt x="1282092" y="761194"/>
                    <a:pt x="1324954" y="782149"/>
                  </a:cubicBezTo>
                  <a:cubicBezTo>
                    <a:pt x="1339242" y="788817"/>
                    <a:pt x="1357339" y="794532"/>
                    <a:pt x="1371627" y="790722"/>
                  </a:cubicBezTo>
                  <a:cubicBezTo>
                    <a:pt x="1393534" y="785007"/>
                    <a:pt x="1422109" y="775482"/>
                    <a:pt x="1430681" y="758337"/>
                  </a:cubicBezTo>
                  <a:cubicBezTo>
                    <a:pt x="1439254" y="742144"/>
                    <a:pt x="1432587" y="709759"/>
                    <a:pt x="1421156" y="692614"/>
                  </a:cubicBezTo>
                  <a:cubicBezTo>
                    <a:pt x="1405917" y="668802"/>
                    <a:pt x="1380199" y="649752"/>
                    <a:pt x="1356387" y="633559"/>
                  </a:cubicBezTo>
                  <a:cubicBezTo>
                    <a:pt x="1296379" y="592602"/>
                    <a:pt x="1235419" y="554502"/>
                    <a:pt x="1173506" y="516402"/>
                  </a:cubicBezTo>
                  <a:cubicBezTo>
                    <a:pt x="1056349" y="443059"/>
                    <a:pt x="957289" y="349714"/>
                    <a:pt x="868707" y="244939"/>
                  </a:cubicBezTo>
                  <a:cubicBezTo>
                    <a:pt x="826796" y="195409"/>
                    <a:pt x="791554" y="142069"/>
                    <a:pt x="769646" y="80157"/>
                  </a:cubicBezTo>
                  <a:cubicBezTo>
                    <a:pt x="763932" y="62059"/>
                    <a:pt x="759169" y="43009"/>
                    <a:pt x="749644" y="27769"/>
                  </a:cubicBezTo>
                  <a:cubicBezTo>
                    <a:pt x="742024" y="15387"/>
                    <a:pt x="728689" y="3957"/>
                    <a:pt x="715354" y="147"/>
                  </a:cubicBezTo>
                  <a:cubicBezTo>
                    <a:pt x="708686" y="-1758"/>
                    <a:pt x="697257" y="15387"/>
                    <a:pt x="687732" y="23959"/>
                  </a:cubicBezTo>
                  <a:cubicBezTo>
                    <a:pt x="685827" y="25864"/>
                    <a:pt x="685827" y="28722"/>
                    <a:pt x="684874" y="31579"/>
                  </a:cubicBezTo>
                  <a:cubicBezTo>
                    <a:pt x="613436" y="236367"/>
                    <a:pt x="461989" y="374479"/>
                    <a:pt x="291491" y="495447"/>
                  </a:cubicBezTo>
                  <a:cubicBezTo>
                    <a:pt x="223864" y="543072"/>
                    <a:pt x="151474" y="584982"/>
                    <a:pt x="81941" y="630702"/>
                  </a:cubicBezTo>
                  <a:cubicBezTo>
                    <a:pt x="58129" y="646894"/>
                    <a:pt x="32411" y="664992"/>
                    <a:pt x="16219" y="688804"/>
                  </a:cubicBezTo>
                  <a:cubicBezTo>
                    <a:pt x="3836" y="705949"/>
                    <a:pt x="-3784" y="734524"/>
                    <a:pt x="1931" y="754527"/>
                  </a:cubicBezTo>
                  <a:cubicBezTo>
                    <a:pt x="9552" y="782149"/>
                    <a:pt x="40031" y="796437"/>
                    <a:pt x="66702" y="789769"/>
                  </a:cubicBezTo>
                  <a:cubicBezTo>
                    <a:pt x="110516" y="779292"/>
                    <a:pt x="158141" y="768814"/>
                    <a:pt x="192432" y="742144"/>
                  </a:cubicBezTo>
                  <a:cubicBezTo>
                    <a:pt x="273394" y="681184"/>
                    <a:pt x="352452" y="615462"/>
                    <a:pt x="423889" y="544977"/>
                  </a:cubicBezTo>
                  <a:cubicBezTo>
                    <a:pt x="537236" y="433534"/>
                    <a:pt x="634391" y="308757"/>
                    <a:pt x="702971" y="163977"/>
                  </a:cubicBezTo>
                  <a:cubicBezTo>
                    <a:pt x="706782" y="160167"/>
                    <a:pt x="710591" y="156357"/>
                    <a:pt x="718211" y="1477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5891155" y="-666763"/>
              <a:ext cx="207717" cy="198148"/>
            </a:xfrm>
            <a:custGeom>
              <a:avLst/>
              <a:gdLst/>
              <a:ahLst/>
              <a:cxnLst/>
              <a:rect l="l" t="t" r="r" b="b"/>
              <a:pathLst>
                <a:path w="207717" h="198148" extrusionOk="0">
                  <a:moveTo>
                    <a:pt x="102927" y="198133"/>
                  </a:moveTo>
                  <a:cubicBezTo>
                    <a:pt x="162935" y="199085"/>
                    <a:pt x="208655" y="157176"/>
                    <a:pt x="207702" y="100978"/>
                  </a:cubicBezTo>
                  <a:cubicBezTo>
                    <a:pt x="207702" y="50496"/>
                    <a:pt x="153410" y="-940"/>
                    <a:pt x="101975" y="13"/>
                  </a:cubicBezTo>
                  <a:cubicBezTo>
                    <a:pt x="53397" y="1918"/>
                    <a:pt x="2915" y="50496"/>
                    <a:pt x="57" y="97168"/>
                  </a:cubicBezTo>
                  <a:cubicBezTo>
                    <a:pt x="-1848" y="152413"/>
                    <a:pt x="43872" y="197181"/>
                    <a:pt x="102927" y="1981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5932146" y="-940134"/>
              <a:ext cx="128610" cy="144797"/>
            </a:xfrm>
            <a:custGeom>
              <a:avLst/>
              <a:gdLst/>
              <a:ahLst/>
              <a:cxnLst/>
              <a:rect l="l" t="t" r="r" b="b"/>
              <a:pathLst>
                <a:path w="128610" h="144797" extrusionOk="0">
                  <a:moveTo>
                    <a:pt x="128611" y="77170"/>
                  </a:moveTo>
                  <a:cubicBezTo>
                    <a:pt x="128611" y="37165"/>
                    <a:pt x="97178" y="-935"/>
                    <a:pt x="62888" y="17"/>
                  </a:cubicBezTo>
                  <a:cubicBezTo>
                    <a:pt x="27646" y="17"/>
                    <a:pt x="-929" y="36213"/>
                    <a:pt x="23" y="78122"/>
                  </a:cubicBezTo>
                  <a:cubicBezTo>
                    <a:pt x="976" y="116222"/>
                    <a:pt x="28598" y="144797"/>
                    <a:pt x="64793" y="144797"/>
                  </a:cubicBezTo>
                  <a:cubicBezTo>
                    <a:pt x="99083" y="143845"/>
                    <a:pt x="128611" y="113365"/>
                    <a:pt x="128611" y="771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5947370" y="-1165970"/>
              <a:ext cx="98254" cy="93498"/>
            </a:xfrm>
            <a:custGeom>
              <a:avLst/>
              <a:gdLst/>
              <a:ahLst/>
              <a:cxnLst/>
              <a:rect l="l" t="t" r="r" b="b"/>
              <a:pathLst>
                <a:path w="98254" h="93498" extrusionOk="0">
                  <a:moveTo>
                    <a:pt x="46712" y="93456"/>
                  </a:moveTo>
                  <a:cubicBezTo>
                    <a:pt x="77192" y="94408"/>
                    <a:pt x="97195" y="79168"/>
                    <a:pt x="98147" y="55356"/>
                  </a:cubicBezTo>
                  <a:cubicBezTo>
                    <a:pt x="100052" y="28686"/>
                    <a:pt x="76240" y="2016"/>
                    <a:pt x="50522" y="111"/>
                  </a:cubicBezTo>
                  <a:cubicBezTo>
                    <a:pt x="23852" y="-1794"/>
                    <a:pt x="992" y="21066"/>
                    <a:pt x="40" y="50593"/>
                  </a:cubicBezTo>
                  <a:cubicBezTo>
                    <a:pt x="-913" y="78216"/>
                    <a:pt x="15280" y="93456"/>
                    <a:pt x="46712" y="934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8"/>
          <p:cNvSpPr txBox="1">
            <a:spLocks noGrp="1"/>
          </p:cNvSpPr>
          <p:nvPr>
            <p:ph type="title"/>
          </p:nvPr>
        </p:nvSpPr>
        <p:spPr>
          <a:xfrm>
            <a:off x="2042100" y="1937580"/>
            <a:ext cx="5067600" cy="169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Lighting and Special Effects</a:t>
            </a:r>
          </a:p>
        </p:txBody>
      </p:sp>
      <p:sp>
        <p:nvSpPr>
          <p:cNvPr id="797" name="Google Shape;797;p38"/>
          <p:cNvSpPr txBox="1">
            <a:spLocks noGrp="1"/>
          </p:cNvSpPr>
          <p:nvPr>
            <p:ph type="title" idx="2"/>
          </p:nvPr>
        </p:nvSpPr>
        <p:spPr>
          <a:xfrm>
            <a:off x="3749850" y="899990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798" name="Google Shape;798;p38"/>
          <p:cNvGrpSpPr/>
          <p:nvPr/>
        </p:nvGrpSpPr>
        <p:grpSpPr>
          <a:xfrm>
            <a:off x="1279123" y="543298"/>
            <a:ext cx="6629360" cy="4056904"/>
            <a:chOff x="1279123" y="543298"/>
            <a:chExt cx="6629360" cy="4056904"/>
          </a:xfrm>
        </p:grpSpPr>
        <p:grpSp>
          <p:nvGrpSpPr>
            <p:cNvPr id="799" name="Google Shape;799;p38"/>
            <p:cNvGrpSpPr/>
            <p:nvPr/>
          </p:nvGrpSpPr>
          <p:grpSpPr>
            <a:xfrm>
              <a:off x="1279170" y="543298"/>
              <a:ext cx="928783" cy="654270"/>
              <a:chOff x="-2730190" y="-3679865"/>
              <a:chExt cx="3306453" cy="2329192"/>
            </a:xfrm>
          </p:grpSpPr>
          <p:sp>
            <p:nvSpPr>
              <p:cNvPr id="800" name="Google Shape;800;p38"/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38"/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38"/>
            <p:cNvGrpSpPr/>
            <p:nvPr/>
          </p:nvGrpSpPr>
          <p:grpSpPr>
            <a:xfrm>
              <a:off x="1279123" y="3945932"/>
              <a:ext cx="928829" cy="654270"/>
              <a:chOff x="-2730356" y="8433462"/>
              <a:chExt cx="3306619" cy="2329192"/>
            </a:xfrm>
          </p:grpSpPr>
          <p:sp>
            <p:nvSpPr>
              <p:cNvPr id="803" name="Google Shape;803;p38"/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38"/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5" name="Google Shape;805;p38"/>
            <p:cNvGrpSpPr/>
            <p:nvPr/>
          </p:nvGrpSpPr>
          <p:grpSpPr>
            <a:xfrm flipH="1">
              <a:off x="6979654" y="543298"/>
              <a:ext cx="928783" cy="654270"/>
              <a:chOff x="-2730190" y="-3679865"/>
              <a:chExt cx="3306453" cy="2329192"/>
            </a:xfrm>
          </p:grpSpPr>
          <p:sp>
            <p:nvSpPr>
              <p:cNvPr id="806" name="Google Shape;806;p38"/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38"/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8" name="Google Shape;808;p38"/>
            <p:cNvGrpSpPr/>
            <p:nvPr/>
          </p:nvGrpSpPr>
          <p:grpSpPr>
            <a:xfrm flipH="1">
              <a:off x="6979654" y="3945932"/>
              <a:ext cx="928829" cy="654270"/>
              <a:chOff x="-2730356" y="8433462"/>
              <a:chExt cx="3306619" cy="2329192"/>
            </a:xfrm>
          </p:grpSpPr>
          <p:sp>
            <p:nvSpPr>
              <p:cNvPr id="809" name="Google Shape;809;p38"/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38"/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5">
            <a:extLst>
              <a:ext uri="{FF2B5EF4-FFF2-40B4-BE49-F238E27FC236}">
                <a16:creationId xmlns:a16="http://schemas.microsoft.com/office/drawing/2014/main" id="{09E7FB14-D1BD-7B96-F910-34B55F3E9A70}"/>
              </a:ext>
            </a:extLst>
          </p:cNvPr>
          <p:cNvSpPr txBox="1">
            <a:spLocks/>
          </p:cNvSpPr>
          <p:nvPr/>
        </p:nvSpPr>
        <p:spPr>
          <a:xfrm>
            <a:off x="4778000" y="2076962"/>
            <a:ext cx="3484200" cy="22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Light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596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dirty="0"/>
              <a:t>Types of Theatre Venues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Outdoor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Indoor</a:t>
            </a:r>
          </a:p>
          <a:p>
            <a:pPr marL="402336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Outdoor Venues</a:t>
            </a:r>
          </a:p>
          <a:p>
            <a:pPr marL="685800" lvl="3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Mostly used skylight.</a:t>
            </a:r>
          </a:p>
          <a:p>
            <a:pPr marL="685800" lvl="3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Actors would carry candles to signify that it was night.</a:t>
            </a:r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Placeholder 9" descr="A poster of a person in a garment&#10;&#10;AI-generated content may be incorrect.">
            <a:extLst>
              <a:ext uri="{FF2B5EF4-FFF2-40B4-BE49-F238E27FC236}">
                <a16:creationId xmlns:a16="http://schemas.microsoft.com/office/drawing/2014/main" id="{13FBADC5-4A20-D02A-BE0F-281C91B915A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3625" t="10028" r="54066" b="13967"/>
          <a:stretch/>
        </p:blipFill>
        <p:spPr>
          <a:xfrm>
            <a:off x="1267825" y="935183"/>
            <a:ext cx="2821500" cy="3294600"/>
          </a:xfrm>
          <a:ln w="38100">
            <a:solidFill>
              <a:srgbClr val="B39677"/>
            </a:solidFill>
          </a:ln>
        </p:spPr>
      </p:pic>
      <p:sp>
        <p:nvSpPr>
          <p:cNvPr id="12" name="Title 4">
            <a:extLst>
              <a:ext uri="{FF2B5EF4-FFF2-40B4-BE49-F238E27FC236}">
                <a16:creationId xmlns:a16="http://schemas.microsoft.com/office/drawing/2014/main" id="{25C91F3E-7770-EE0A-C897-C18EB9E1625E}"/>
              </a:ext>
            </a:extLst>
          </p:cNvPr>
          <p:cNvSpPr txBox="1">
            <a:spLocks/>
          </p:cNvSpPr>
          <p:nvPr/>
        </p:nvSpPr>
        <p:spPr>
          <a:xfrm>
            <a:off x="4773558" y="1308810"/>
            <a:ext cx="3489600" cy="6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Lighting</a:t>
            </a:r>
          </a:p>
        </p:txBody>
      </p:sp>
    </p:spTree>
    <p:extLst>
      <p:ext uri="{BB962C8B-B14F-4D97-AF65-F5344CB8AC3E}">
        <p14:creationId xmlns:p14="http://schemas.microsoft.com/office/powerpoint/2010/main" val="68626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E676A-5D53-BD08-5AFC-D335B78D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1E6B6AFB-3950-BB29-808F-3B2C28D98D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dirty="0"/>
              <a:t>Indoor Venues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Lit by chandeliers with candles.</a:t>
            </a:r>
          </a:p>
          <a:p>
            <a:pPr marL="9144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Risked wax dripping on the actors frequently.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They would adjust the intensity by lowering and raising the chandeliers.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Placeholder 9" descr="A poster of a person in a garment&#10;&#10;AI-generated content may be incorrect.">
            <a:extLst>
              <a:ext uri="{FF2B5EF4-FFF2-40B4-BE49-F238E27FC236}">
                <a16:creationId xmlns:a16="http://schemas.microsoft.com/office/drawing/2014/main" id="{351B4880-0E7A-4FAE-7C08-59D023004CC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3625" t="10028" r="54066" b="13967"/>
          <a:stretch/>
        </p:blipFill>
        <p:spPr>
          <a:xfrm>
            <a:off x="1267825" y="935183"/>
            <a:ext cx="2821500" cy="3294600"/>
          </a:xfrm>
          <a:ln w="38100">
            <a:solidFill>
              <a:srgbClr val="B39677"/>
            </a:solidFill>
          </a:ln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40704CD6-E84E-28A0-8AE9-7F5A66B2151C}"/>
              </a:ext>
            </a:extLst>
          </p:cNvPr>
          <p:cNvSpPr txBox="1">
            <a:spLocks/>
          </p:cNvSpPr>
          <p:nvPr/>
        </p:nvSpPr>
        <p:spPr>
          <a:xfrm>
            <a:off x="4773558" y="1308810"/>
            <a:ext cx="3489600" cy="6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Lighting</a:t>
            </a:r>
          </a:p>
        </p:txBody>
      </p:sp>
    </p:spTree>
    <p:extLst>
      <p:ext uri="{BB962C8B-B14F-4D97-AF65-F5344CB8AC3E}">
        <p14:creationId xmlns:p14="http://schemas.microsoft.com/office/powerpoint/2010/main" val="71970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C1305-66B4-FCDC-E642-24B7442B3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F1AE97F-A1A3-0B22-001E-CFFAF372284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1253" t="6707" r="48589" b="15046"/>
          <a:stretch/>
        </p:blipFill>
        <p:spPr>
          <a:xfrm>
            <a:off x="5078412" y="925796"/>
            <a:ext cx="2823600" cy="3291900"/>
          </a:xfrm>
          <a:ln w="38100">
            <a:solidFill>
              <a:srgbClr val="B39677"/>
            </a:solidFill>
          </a:ln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53A63A9A-6925-3172-8790-78F3666A8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44" y="768100"/>
            <a:ext cx="3489600" cy="1159200"/>
          </a:xfrm>
        </p:spPr>
        <p:txBody>
          <a:bodyPr/>
          <a:lstStyle/>
          <a:p>
            <a:r>
              <a:rPr lang="en-US" dirty="0"/>
              <a:t>Special Effects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06D1E9FA-D161-617A-664D-78F9086E0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58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dirty="0"/>
              <a:t>They had a very casual relationship with explosives.</a:t>
            </a:r>
          </a:p>
          <a:p>
            <a:pPr marL="402336" lvl="1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/>
              <a:t>Making Lightning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u="sng" dirty="0"/>
              <a:t>Swevel</a:t>
            </a:r>
            <a:r>
              <a:rPr lang="en-US" dirty="0"/>
              <a:t>: Fixed wire from the roof to the floor. Lit a fixed firecracker to it, and it shot from the top of the wire to the bottom.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 other way they would achieve this is by throwing resin powder on a candle flame.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9144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88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0A5FE-CA25-1B57-4D19-C3064FB3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B07DA8F-8F5E-582B-EC0E-5872108888D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1253" t="6707" r="48589" b="15046"/>
          <a:stretch/>
        </p:blipFill>
        <p:spPr>
          <a:xfrm>
            <a:off x="5078412" y="925796"/>
            <a:ext cx="2823600" cy="3291900"/>
          </a:xfrm>
          <a:ln w="38100">
            <a:solidFill>
              <a:srgbClr val="B39677"/>
            </a:solidFill>
          </a:ln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97A19EC9-174D-9D0B-DE58-A03B872D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44" y="768100"/>
            <a:ext cx="3489600" cy="1159200"/>
          </a:xfrm>
        </p:spPr>
        <p:txBody>
          <a:bodyPr/>
          <a:lstStyle/>
          <a:p>
            <a:r>
              <a:rPr lang="en-US" dirty="0"/>
              <a:t>Special Effects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56CF1F28-6383-317E-37FA-33AF30355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58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b="1" dirty="0"/>
              <a:t>Making Magic</a:t>
            </a:r>
            <a:endParaRPr lang="en-US" dirty="0"/>
          </a:p>
          <a:p>
            <a:pPr marL="685800" lvl="1" indent="-136525" algn="l">
              <a:buFont typeface="Arial" panose="020B0604020202020204" pitchFamily="34" charset="0"/>
              <a:buChar char="•"/>
            </a:pPr>
            <a:r>
              <a:rPr lang="en-US" dirty="0"/>
              <a:t>They used fire “as little as possible.”</a:t>
            </a:r>
          </a:p>
          <a:p>
            <a:pPr marL="685800" lvl="1" indent="-136525" algn="l">
              <a:buFont typeface="Arial" panose="020B0604020202020204" pitchFamily="34" charset="0"/>
              <a:buChar char="•"/>
            </a:pPr>
            <a:r>
              <a:rPr lang="en-US" dirty="0"/>
              <a:t>They could make black, white, yellow, and red smoke.</a:t>
            </a:r>
          </a:p>
          <a:p>
            <a:pPr marL="9144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Depended on the chemicals they mixed.</a:t>
            </a:r>
          </a:p>
          <a:p>
            <a:pPr marL="9144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[Something about smells of them goes here but I have to find it again].</a:t>
            </a:r>
          </a:p>
        </p:txBody>
      </p:sp>
    </p:spTree>
    <p:extLst>
      <p:ext uri="{BB962C8B-B14F-4D97-AF65-F5344CB8AC3E}">
        <p14:creationId xmlns:p14="http://schemas.microsoft.com/office/powerpoint/2010/main" val="46564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86D5-5BE3-71C7-9EFE-5DE3B6BA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4FD6C5A-9FE1-7404-8188-EB8F3EBCD07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1253" t="6707" r="48589" b="15046"/>
          <a:stretch/>
        </p:blipFill>
        <p:spPr>
          <a:xfrm>
            <a:off x="5078412" y="925796"/>
            <a:ext cx="2823600" cy="3291900"/>
          </a:xfrm>
          <a:ln w="38100">
            <a:solidFill>
              <a:srgbClr val="B39677"/>
            </a:solidFill>
          </a:ln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95EEEDB2-D832-BF93-CA64-E1C8FB8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44" y="768100"/>
            <a:ext cx="3489600" cy="1159200"/>
          </a:xfrm>
        </p:spPr>
        <p:txBody>
          <a:bodyPr/>
          <a:lstStyle/>
          <a:p>
            <a:r>
              <a:rPr lang="en-US" dirty="0"/>
              <a:t>Special Effects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35C02142-EFEC-2BE3-1B70-8400EA78F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58" y="2076550"/>
            <a:ext cx="3484200" cy="2298300"/>
          </a:xfrm>
        </p:spPr>
        <p:txBody>
          <a:bodyPr/>
          <a:lstStyle/>
          <a:p>
            <a:pPr marL="402336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They had </a:t>
            </a:r>
            <a:r>
              <a:rPr lang="en-US" b="1" dirty="0"/>
              <a:t>no</a:t>
            </a:r>
            <a:r>
              <a:rPr lang="en-US" dirty="0"/>
              <a:t> life preservation skills.</a:t>
            </a:r>
          </a:p>
          <a:p>
            <a:pPr marL="6858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The effects were very dangerous and smelt horrendous.</a:t>
            </a:r>
          </a:p>
          <a:p>
            <a:pPr marL="6858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Sulphur smelt like rotten eggs.</a:t>
            </a:r>
          </a:p>
          <a:p>
            <a:pPr marL="685800" lvl="2" indent="-136525" algn="l">
              <a:buFont typeface="Arial" panose="020B0604020202020204" pitchFamily="34" charset="0"/>
              <a:buChar char="•"/>
            </a:pPr>
            <a:r>
              <a:rPr lang="en-US" dirty="0" err="1"/>
              <a:t>Saltpetre</a:t>
            </a:r>
            <a:r>
              <a:rPr lang="en-US" dirty="0"/>
              <a:t>, made from dung, obviously smelt horrendous when lit ablaze.</a:t>
            </a:r>
          </a:p>
          <a:p>
            <a:pPr marL="6858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Both were used to make gunpowder.</a:t>
            </a:r>
          </a:p>
          <a:p>
            <a:pPr marL="6858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To “breathe fire” they would put firecrackers in their mouth. They were simply gunpowder put in rolled paper.</a:t>
            </a:r>
          </a:p>
        </p:txBody>
      </p:sp>
    </p:spTree>
    <p:extLst>
      <p:ext uri="{BB962C8B-B14F-4D97-AF65-F5344CB8AC3E}">
        <p14:creationId xmlns:p14="http://schemas.microsoft.com/office/powerpoint/2010/main" val="2095076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B250-C0AA-6A73-636A-28F4141C2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902AAA1-12C7-C1FF-DA7E-37E96AA9F2E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1253" t="6707" r="48589" b="15046"/>
          <a:stretch/>
        </p:blipFill>
        <p:spPr>
          <a:xfrm>
            <a:off x="5078412" y="925796"/>
            <a:ext cx="2823600" cy="3291900"/>
          </a:xfrm>
          <a:ln w="38100">
            <a:solidFill>
              <a:srgbClr val="B39677"/>
            </a:solidFill>
          </a:ln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C5651283-859E-24B3-ABB7-1397CCB4F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44" y="768100"/>
            <a:ext cx="3489600" cy="1159200"/>
          </a:xfrm>
        </p:spPr>
        <p:txBody>
          <a:bodyPr/>
          <a:lstStyle/>
          <a:p>
            <a:r>
              <a:rPr lang="en-US" dirty="0"/>
              <a:t>Special Effects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A1B4E1AF-8C9A-D894-5764-65311B5DD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58" y="2076550"/>
            <a:ext cx="3484200" cy="2298300"/>
          </a:xfrm>
        </p:spPr>
        <p:txBody>
          <a:bodyPr/>
          <a:lstStyle/>
          <a:p>
            <a:pPr marL="402336" lvl="2" indent="-136525" algn="l">
              <a:buFont typeface="Arial" panose="020B0604020202020204" pitchFamily="34" charset="0"/>
              <a:buChar char="•"/>
            </a:pPr>
            <a:r>
              <a:rPr lang="en-US" b="1" dirty="0"/>
              <a:t>Blood on Stage</a:t>
            </a:r>
            <a:endParaRPr lang="en-US" dirty="0"/>
          </a:p>
          <a:p>
            <a:pPr marL="6858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To get “fake” blood on stage they would use animal blood.</a:t>
            </a:r>
          </a:p>
          <a:p>
            <a:pPr marL="9144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For bloodier productions they would fill an animal bladder with blood.</a:t>
            </a:r>
          </a:p>
          <a:p>
            <a:pPr marL="9144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For less bloody affairs, they would use a handkerchief soaked in blood.</a:t>
            </a:r>
          </a:p>
          <a:p>
            <a:pPr marL="9144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Other methods include:</a:t>
            </a:r>
          </a:p>
          <a:p>
            <a:pPr marL="11430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Replacing the actor with a bloody dummy.</a:t>
            </a:r>
          </a:p>
          <a:p>
            <a:pPr marL="1143000" lvl="2" indent="-136525" algn="l">
              <a:buFont typeface="Arial" panose="020B0604020202020204" pitchFamily="34" charset="0"/>
              <a:buChar char="•"/>
            </a:pPr>
            <a:r>
              <a:rPr lang="en-US" dirty="0"/>
              <a:t>The insides of animals</a:t>
            </a:r>
          </a:p>
        </p:txBody>
      </p:sp>
    </p:spTree>
    <p:extLst>
      <p:ext uri="{BB962C8B-B14F-4D97-AF65-F5344CB8AC3E}">
        <p14:creationId xmlns:p14="http://schemas.microsoft.com/office/powerpoint/2010/main" val="4149210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>
          <a:extLst>
            <a:ext uri="{FF2B5EF4-FFF2-40B4-BE49-F238E27FC236}">
              <a16:creationId xmlns:a16="http://schemas.microsoft.com/office/drawing/2014/main" id="{B7067036-F6DB-8CB4-C856-C13BFD6B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8">
            <a:extLst>
              <a:ext uri="{FF2B5EF4-FFF2-40B4-BE49-F238E27FC236}">
                <a16:creationId xmlns:a16="http://schemas.microsoft.com/office/drawing/2014/main" id="{FDF8BAA8-770F-384B-E363-9FD8BC999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2020" y="1937580"/>
            <a:ext cx="6389192" cy="169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Costume/Hair/Makeup Design</a:t>
            </a:r>
          </a:p>
        </p:txBody>
      </p:sp>
      <p:sp>
        <p:nvSpPr>
          <p:cNvPr id="797" name="Google Shape;797;p38">
            <a:extLst>
              <a:ext uri="{FF2B5EF4-FFF2-40B4-BE49-F238E27FC236}">
                <a16:creationId xmlns:a16="http://schemas.microsoft.com/office/drawing/2014/main" id="{2AD5D81C-53D5-FFBC-B009-07F9C9DB9FF7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9850" y="899990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798" name="Google Shape;798;p38">
            <a:extLst>
              <a:ext uri="{FF2B5EF4-FFF2-40B4-BE49-F238E27FC236}">
                <a16:creationId xmlns:a16="http://schemas.microsoft.com/office/drawing/2014/main" id="{65C90767-C1AF-5CC3-D96E-475B63D3B67C}"/>
              </a:ext>
            </a:extLst>
          </p:cNvPr>
          <p:cNvGrpSpPr/>
          <p:nvPr/>
        </p:nvGrpSpPr>
        <p:grpSpPr>
          <a:xfrm>
            <a:off x="1279123" y="543298"/>
            <a:ext cx="6629360" cy="4056904"/>
            <a:chOff x="1279123" y="543298"/>
            <a:chExt cx="6629360" cy="4056904"/>
          </a:xfrm>
        </p:grpSpPr>
        <p:grpSp>
          <p:nvGrpSpPr>
            <p:cNvPr id="799" name="Google Shape;799;p38">
              <a:extLst>
                <a:ext uri="{FF2B5EF4-FFF2-40B4-BE49-F238E27FC236}">
                  <a16:creationId xmlns:a16="http://schemas.microsoft.com/office/drawing/2014/main" id="{B31A629E-FFC6-9EDE-0AE9-FE8931088A41}"/>
                </a:ext>
              </a:extLst>
            </p:cNvPr>
            <p:cNvGrpSpPr/>
            <p:nvPr/>
          </p:nvGrpSpPr>
          <p:grpSpPr>
            <a:xfrm>
              <a:off x="1279170" y="543298"/>
              <a:ext cx="928783" cy="654270"/>
              <a:chOff x="-2730190" y="-3679865"/>
              <a:chExt cx="3306453" cy="2329192"/>
            </a:xfrm>
          </p:grpSpPr>
          <p:sp>
            <p:nvSpPr>
              <p:cNvPr id="800" name="Google Shape;800;p38">
                <a:extLst>
                  <a:ext uri="{FF2B5EF4-FFF2-40B4-BE49-F238E27FC236}">
                    <a16:creationId xmlns:a16="http://schemas.microsoft.com/office/drawing/2014/main" id="{2EFD4555-7681-133D-0DAD-84B9AF27805E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38">
                <a:extLst>
                  <a:ext uri="{FF2B5EF4-FFF2-40B4-BE49-F238E27FC236}">
                    <a16:creationId xmlns:a16="http://schemas.microsoft.com/office/drawing/2014/main" id="{0EB81378-1ECC-907D-FF9B-DB99CEE0264D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38">
              <a:extLst>
                <a:ext uri="{FF2B5EF4-FFF2-40B4-BE49-F238E27FC236}">
                  <a16:creationId xmlns:a16="http://schemas.microsoft.com/office/drawing/2014/main" id="{C5A0D37D-1921-0313-EF2F-5CC4E1763244}"/>
                </a:ext>
              </a:extLst>
            </p:cNvPr>
            <p:cNvGrpSpPr/>
            <p:nvPr/>
          </p:nvGrpSpPr>
          <p:grpSpPr>
            <a:xfrm>
              <a:off x="1279123" y="3945932"/>
              <a:ext cx="928829" cy="654270"/>
              <a:chOff x="-2730356" y="8433462"/>
              <a:chExt cx="3306619" cy="2329192"/>
            </a:xfrm>
          </p:grpSpPr>
          <p:sp>
            <p:nvSpPr>
              <p:cNvPr id="803" name="Google Shape;803;p38">
                <a:extLst>
                  <a:ext uri="{FF2B5EF4-FFF2-40B4-BE49-F238E27FC236}">
                    <a16:creationId xmlns:a16="http://schemas.microsoft.com/office/drawing/2014/main" id="{1E1AEDB3-75BA-DCCB-7FAB-5FDED5F4CC68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38">
                <a:extLst>
                  <a:ext uri="{FF2B5EF4-FFF2-40B4-BE49-F238E27FC236}">
                    <a16:creationId xmlns:a16="http://schemas.microsoft.com/office/drawing/2014/main" id="{5810A2D8-175A-EAFA-990B-CC1EC8374D4E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5" name="Google Shape;805;p38">
              <a:extLst>
                <a:ext uri="{FF2B5EF4-FFF2-40B4-BE49-F238E27FC236}">
                  <a16:creationId xmlns:a16="http://schemas.microsoft.com/office/drawing/2014/main" id="{B9B9C256-1E4D-4577-BABB-4C8969241E1D}"/>
                </a:ext>
              </a:extLst>
            </p:cNvPr>
            <p:cNvGrpSpPr/>
            <p:nvPr/>
          </p:nvGrpSpPr>
          <p:grpSpPr>
            <a:xfrm flipH="1">
              <a:off x="6979654" y="543298"/>
              <a:ext cx="928783" cy="654270"/>
              <a:chOff x="-2730190" y="-3679865"/>
              <a:chExt cx="3306453" cy="2329192"/>
            </a:xfrm>
          </p:grpSpPr>
          <p:sp>
            <p:nvSpPr>
              <p:cNvPr id="806" name="Google Shape;806;p38">
                <a:extLst>
                  <a:ext uri="{FF2B5EF4-FFF2-40B4-BE49-F238E27FC236}">
                    <a16:creationId xmlns:a16="http://schemas.microsoft.com/office/drawing/2014/main" id="{314C0F56-983F-B276-3C18-DDD52CD95157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38">
                <a:extLst>
                  <a:ext uri="{FF2B5EF4-FFF2-40B4-BE49-F238E27FC236}">
                    <a16:creationId xmlns:a16="http://schemas.microsoft.com/office/drawing/2014/main" id="{F931779F-1C8B-9D26-468C-B636C1EFBEF7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8" name="Google Shape;808;p38">
              <a:extLst>
                <a:ext uri="{FF2B5EF4-FFF2-40B4-BE49-F238E27FC236}">
                  <a16:creationId xmlns:a16="http://schemas.microsoft.com/office/drawing/2014/main" id="{E87A57B3-3700-A8BA-9C92-FF22F3F63EAD}"/>
                </a:ext>
              </a:extLst>
            </p:cNvPr>
            <p:cNvGrpSpPr/>
            <p:nvPr/>
          </p:nvGrpSpPr>
          <p:grpSpPr>
            <a:xfrm flipH="1">
              <a:off x="6979654" y="3945932"/>
              <a:ext cx="928829" cy="654270"/>
              <a:chOff x="-2730356" y="8433462"/>
              <a:chExt cx="3306619" cy="2329192"/>
            </a:xfrm>
          </p:grpSpPr>
          <p:sp>
            <p:nvSpPr>
              <p:cNvPr id="809" name="Google Shape;809;p38">
                <a:extLst>
                  <a:ext uri="{FF2B5EF4-FFF2-40B4-BE49-F238E27FC236}">
                    <a16:creationId xmlns:a16="http://schemas.microsoft.com/office/drawing/2014/main" id="{B90E9E3E-2069-7B13-D491-96F3CBA28EEA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38">
                <a:extLst>
                  <a:ext uri="{FF2B5EF4-FFF2-40B4-BE49-F238E27FC236}">
                    <a16:creationId xmlns:a16="http://schemas.microsoft.com/office/drawing/2014/main" id="{FC2FD221-08B7-C47C-4445-9E385CEAB497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947290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1B3F2A7-9D2E-ACE1-EAE4-CD63C3879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368" y="935051"/>
            <a:ext cx="4126394" cy="3507557"/>
          </a:xfrm>
        </p:spPr>
        <p:txBody>
          <a:bodyPr/>
          <a:lstStyle/>
          <a:p>
            <a:pPr marL="402336" indent="-137160" algn="l">
              <a:buFont typeface="Arial"/>
              <a:buChar char="•"/>
            </a:pPr>
            <a:r>
              <a:rPr lang="en-US" sz="1200" dirty="0"/>
              <a:t>Clothing was all from the renaissance era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If a play was from a different time period, some of the costumes were made to vaguely look like the intended time period, while still exhibiting traits of renaissance clothing. (----&gt;) </a:t>
            </a:r>
          </a:p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/>
              <a:t>Donations were made by nobles</a:t>
            </a:r>
            <a:endParaRPr lang="en-US" dirty="0"/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Purple silk and sable fur = only royals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Crimson velvet = Dukes, marquises and earls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Tinseled cloth = viscounts and barons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Gold, </a:t>
            </a:r>
            <a:r>
              <a:rPr lang="en-US" sz="1200" dirty="0">
                <a:solidFill>
                  <a:schemeClr val="tx1"/>
                </a:solidFill>
              </a:rPr>
              <a:t>silver, and pearl embroidery = </a:t>
            </a:r>
            <a:r>
              <a:rPr lang="en-US" sz="1200" dirty="0">
                <a:solidFill>
                  <a:schemeClr val="tx1"/>
                </a:solidFill>
                <a:cs typeface="Times New Roman"/>
              </a:rPr>
              <a:t>Reserved for dukes, marquises, earls (including the children of all three), viscounts, barons, and Knights of the Garter. 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>
                <a:solidFill>
                  <a:schemeClr val="tx1"/>
                </a:solidFill>
                <a:cs typeface="Times New Roman"/>
              </a:rPr>
              <a:t>Enameled buttons, chains, etc. = upper nobility, wives of baron's sons and wives of knights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>
                <a:solidFill>
                  <a:schemeClr val="tx1"/>
                </a:solidFill>
                <a:cs typeface="Times New Roman"/>
              </a:rPr>
              <a:t>Silk, satin, and damask = all of the above plus the daughters of knights</a:t>
            </a:r>
          </a:p>
          <a:p>
            <a:pPr lvl="1" algn="l">
              <a:buFont typeface="Courier New"/>
              <a:buChar char="o"/>
            </a:pPr>
            <a:endParaRPr lang="en-US" sz="1200" dirty="0">
              <a:solidFill>
                <a:schemeClr val="tx1"/>
              </a:solidFill>
              <a:cs typeface="Times New Roman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68D5B2-4502-8D2D-9A7F-09950DB98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369" y="287862"/>
            <a:ext cx="7710000" cy="572700"/>
          </a:xfrm>
        </p:spPr>
        <p:txBody>
          <a:bodyPr/>
          <a:lstStyle/>
          <a:p>
            <a:r>
              <a:rPr lang="en-US"/>
              <a:t>Costumes</a:t>
            </a:r>
          </a:p>
        </p:txBody>
      </p:sp>
      <p:pic>
        <p:nvPicPr>
          <p:cNvPr id="7" name="Picture 6" descr="A person in a long white dress holding a sword&#10;&#10;AI-generated content may be incorrect.">
            <a:extLst>
              <a:ext uri="{FF2B5EF4-FFF2-40B4-BE49-F238E27FC236}">
                <a16:creationId xmlns:a16="http://schemas.microsoft.com/office/drawing/2014/main" id="{22E948D8-08BB-57A8-4BD3-8C47C8256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552" y="1014412"/>
            <a:ext cx="2783384" cy="367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13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B48C5E-C5D3-DE7F-DE52-16C8A0F8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74" y="179398"/>
            <a:ext cx="7710000" cy="572700"/>
          </a:xfrm>
        </p:spPr>
        <p:txBody>
          <a:bodyPr/>
          <a:lstStyle/>
          <a:p>
            <a:r>
              <a:rPr lang="en-US"/>
              <a:t>Renaissance  Clothing</a:t>
            </a:r>
          </a:p>
        </p:txBody>
      </p:sp>
      <p:pic>
        <p:nvPicPr>
          <p:cNvPr id="5" name="Picture 4" descr="A close-up of a dress&#10;&#10;AI-generated content may be incorrect.">
            <a:extLst>
              <a:ext uri="{FF2B5EF4-FFF2-40B4-BE49-F238E27FC236}">
                <a16:creationId xmlns:a16="http://schemas.microsoft.com/office/drawing/2014/main" id="{5838BA95-D0FE-AC2D-C464-B8FE7897F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1" y="175876"/>
            <a:ext cx="1693338" cy="3292666"/>
          </a:xfrm>
          <a:prstGeom prst="rect">
            <a:avLst/>
          </a:prstGeom>
        </p:spPr>
      </p:pic>
      <p:pic>
        <p:nvPicPr>
          <p:cNvPr id="6" name="Picture 5" descr="A painting of a person in a garment&#10;&#10;AI-generated content may be incorrect.">
            <a:extLst>
              <a:ext uri="{FF2B5EF4-FFF2-40B4-BE49-F238E27FC236}">
                <a16:creationId xmlns:a16="http://schemas.microsoft.com/office/drawing/2014/main" id="{53408FAC-2F25-FA9A-7ECD-D031CA20D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715" y="1101377"/>
            <a:ext cx="1851542" cy="3290545"/>
          </a:xfrm>
          <a:prstGeom prst="rect">
            <a:avLst/>
          </a:prstGeom>
        </p:spPr>
      </p:pic>
      <p:pic>
        <p:nvPicPr>
          <p:cNvPr id="3" name="Picture 2" descr="A group of women in different dresses&#10;&#10;AI-generated content may be incorrect.">
            <a:extLst>
              <a:ext uri="{FF2B5EF4-FFF2-40B4-BE49-F238E27FC236}">
                <a16:creationId xmlns:a16="http://schemas.microsoft.com/office/drawing/2014/main" id="{B9C45345-E575-5C04-0F64-A2E4299C9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835" y="1100139"/>
            <a:ext cx="2665064" cy="3771900"/>
          </a:xfrm>
          <a:prstGeom prst="rect">
            <a:avLst/>
          </a:prstGeom>
        </p:spPr>
      </p:pic>
      <p:pic>
        <p:nvPicPr>
          <p:cNvPr id="8" name="Picture 7" descr="A small animal on a tree branch&#10;&#10;AI-generated content may be incorrect.">
            <a:extLst>
              <a:ext uri="{FF2B5EF4-FFF2-40B4-BE49-F238E27FC236}">
                <a16:creationId xmlns:a16="http://schemas.microsoft.com/office/drawing/2014/main" id="{86F60E05-1790-12C0-C95E-BAF11E65DC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69" r="27078" b="420"/>
          <a:stretch/>
        </p:blipFill>
        <p:spPr>
          <a:xfrm>
            <a:off x="7826740" y="2017858"/>
            <a:ext cx="1198838" cy="1288020"/>
          </a:xfrm>
          <a:prstGeom prst="rect">
            <a:avLst/>
          </a:prstGeom>
        </p:spPr>
      </p:pic>
      <p:pic>
        <p:nvPicPr>
          <p:cNvPr id="9" name="Picture 8" descr="Lynx: Facts, Threats, and Conservation | IFAW">
            <a:extLst>
              <a:ext uri="{FF2B5EF4-FFF2-40B4-BE49-F238E27FC236}">
                <a16:creationId xmlns:a16="http://schemas.microsoft.com/office/drawing/2014/main" id="{E7CC70E2-FF57-DFC4-8F01-9B3ED810BF1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876" t="92977" r="92655" b="334"/>
          <a:stretch/>
        </p:blipFill>
        <p:spPr>
          <a:xfrm>
            <a:off x="1185863" y="4486274"/>
            <a:ext cx="17782" cy="142400"/>
          </a:xfrm>
          <a:prstGeom prst="rect">
            <a:avLst/>
          </a:prstGeom>
        </p:spPr>
      </p:pic>
      <p:pic>
        <p:nvPicPr>
          <p:cNvPr id="10" name="Picture 9" descr="Lynx: Facts, Threats, and Conservation | IFAW">
            <a:extLst>
              <a:ext uri="{FF2B5EF4-FFF2-40B4-BE49-F238E27FC236}">
                <a16:creationId xmlns:a16="http://schemas.microsoft.com/office/drawing/2014/main" id="{744D1474-D6C1-ED86-7B90-FCEA6D3934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487" t="3797" r="20345" b="633"/>
          <a:stretch/>
        </p:blipFill>
        <p:spPr>
          <a:xfrm>
            <a:off x="6634325" y="2018930"/>
            <a:ext cx="1192515" cy="1290287"/>
          </a:xfrm>
          <a:prstGeom prst="rect">
            <a:avLst/>
          </a:prstGeom>
        </p:spPr>
      </p:pic>
      <p:pic>
        <p:nvPicPr>
          <p:cNvPr id="11" name="Picture 10" descr="Civet - Wikipedia">
            <a:extLst>
              <a:ext uri="{FF2B5EF4-FFF2-40B4-BE49-F238E27FC236}">
                <a16:creationId xmlns:a16="http://schemas.microsoft.com/office/drawing/2014/main" id="{F6D27D5E-D69D-4D98-EA12-C85777ADBE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7677" r="-339" b="505"/>
          <a:stretch/>
        </p:blipFill>
        <p:spPr>
          <a:xfrm>
            <a:off x="6633290" y="3571406"/>
            <a:ext cx="2389322" cy="1301464"/>
          </a:xfrm>
          <a:prstGeom prst="rect">
            <a:avLst/>
          </a:prstGeom>
        </p:spPr>
      </p:pic>
      <p:pic>
        <p:nvPicPr>
          <p:cNvPr id="13" name="Picture 12" descr="Royal Blue Damask Embossed Velvet Upholstery Drapery Fabric – Fashion  Fabrics LLC">
            <a:extLst>
              <a:ext uri="{FF2B5EF4-FFF2-40B4-BE49-F238E27FC236}">
                <a16:creationId xmlns:a16="http://schemas.microsoft.com/office/drawing/2014/main" id="{B5E60849-BF87-C98B-D9E7-A5FFA2884D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185" t="2543" r="35424" b="58537"/>
          <a:stretch/>
        </p:blipFill>
        <p:spPr>
          <a:xfrm>
            <a:off x="6648720" y="748387"/>
            <a:ext cx="1693054" cy="118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93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4C0A6-1005-3758-BDBE-9DE1E610B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261" y="858483"/>
            <a:ext cx="3491682" cy="3586993"/>
          </a:xfrm>
        </p:spPr>
        <p:txBody>
          <a:bodyPr/>
          <a:lstStyle/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Wigs were used, as well as styled natural hair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In comedic plays, hair shapes were exaggerated 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Red, White and Yellow were the most popular on-stage hair colors due to Queen Elizabeth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Women's hair was long, often curled. If they were unmarried, they would show off their long hair, and if they had a ring on their finger, they had their hair in an updo.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Fun fact: they would dye their  beards to coordinate with their outfits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Headwear was also popular at this time. Popular head coverings at the time for men's fashion include:</a:t>
            </a:r>
            <a:endParaRPr lang="en-US" dirty="0"/>
          </a:p>
          <a:p>
            <a:pPr marL="685800" lvl="1" indent="-137160" algn="l">
              <a:lnSpc>
                <a:spcPct val="114000"/>
              </a:lnSpc>
              <a:buFont typeface="Courier New,monospace"/>
              <a:buChar char="o"/>
            </a:pPr>
            <a:r>
              <a:rPr lang="en-US" sz="1200" dirty="0"/>
              <a:t>Coif</a:t>
            </a:r>
          </a:p>
          <a:p>
            <a:pPr marL="685800" lvl="1" indent="-137160" algn="l">
              <a:lnSpc>
                <a:spcPct val="114000"/>
              </a:lnSpc>
              <a:buFont typeface="Courier New,monospace"/>
              <a:buChar char="o"/>
            </a:pPr>
            <a:r>
              <a:rPr lang="en-US" sz="1200" dirty="0"/>
              <a:t>Caul</a:t>
            </a:r>
          </a:p>
          <a:p>
            <a:pPr marL="685800" lvl="1" indent="-137160" algn="l">
              <a:lnSpc>
                <a:spcPct val="114000"/>
              </a:lnSpc>
              <a:buFont typeface="Courier New,monospace"/>
              <a:buChar char="o"/>
            </a:pPr>
            <a:r>
              <a:rPr lang="en-US" sz="1200" dirty="0"/>
              <a:t>French/English Hood</a:t>
            </a:r>
          </a:p>
          <a:p>
            <a:pPr marL="685800" lvl="1" indent="-137160" algn="l">
              <a:lnSpc>
                <a:spcPct val="114000"/>
              </a:lnSpc>
              <a:buFont typeface="Courier New,monospace"/>
              <a:buChar char="o"/>
            </a:pPr>
            <a:r>
              <a:rPr lang="en-US" sz="1200" dirty="0" err="1"/>
              <a:t>Attifet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75872-3E46-08A9-8BE5-F26CFE80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74" y="284039"/>
            <a:ext cx="7710000" cy="572700"/>
          </a:xfrm>
        </p:spPr>
        <p:txBody>
          <a:bodyPr/>
          <a:lstStyle/>
          <a:p>
            <a:r>
              <a:rPr lang="en-US"/>
              <a:t>Women's Hair</a:t>
            </a:r>
          </a:p>
        </p:txBody>
      </p:sp>
      <p:pic>
        <p:nvPicPr>
          <p:cNvPr id="4" name="Picture 3" descr="Extreme Costuming">
            <a:extLst>
              <a:ext uri="{FF2B5EF4-FFF2-40B4-BE49-F238E27FC236}">
                <a16:creationId xmlns:a16="http://schemas.microsoft.com/office/drawing/2014/main" id="{7F4B9435-9386-592D-35D3-D662CD40C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263" y="1269242"/>
            <a:ext cx="1393032" cy="1304853"/>
          </a:xfrm>
          <a:prstGeom prst="rect">
            <a:avLst/>
          </a:prstGeom>
        </p:spPr>
      </p:pic>
      <p:pic>
        <p:nvPicPr>
          <p:cNvPr id="5" name="Picture 4" descr="Elizabethan Hairstyles, 1560-1600 | Trystan's Costume Closet">
            <a:extLst>
              <a:ext uri="{FF2B5EF4-FFF2-40B4-BE49-F238E27FC236}">
                <a16:creationId xmlns:a16="http://schemas.microsoft.com/office/drawing/2014/main" id="{F16C5D40-CEB4-BB6B-9FB2-AA1BF6A69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931" y="285750"/>
            <a:ext cx="1269208" cy="1307307"/>
          </a:xfrm>
          <a:prstGeom prst="rect">
            <a:avLst/>
          </a:prstGeom>
        </p:spPr>
      </p:pic>
      <p:pic>
        <p:nvPicPr>
          <p:cNvPr id="6" name="Picture 5" descr="French hood | Fashion History Timeline">
            <a:extLst>
              <a:ext uri="{FF2B5EF4-FFF2-40B4-BE49-F238E27FC236}">
                <a16:creationId xmlns:a16="http://schemas.microsoft.com/office/drawing/2014/main" id="{70B980EA-7C37-C9D4-35BD-73D714654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263" y="2661436"/>
            <a:ext cx="1393032" cy="1678003"/>
          </a:xfrm>
          <a:prstGeom prst="rect">
            <a:avLst/>
          </a:prstGeom>
        </p:spPr>
      </p:pic>
      <p:pic>
        <p:nvPicPr>
          <p:cNvPr id="7" name="Picture 6" descr="Gable hood - Wikipedia">
            <a:extLst>
              <a:ext uri="{FF2B5EF4-FFF2-40B4-BE49-F238E27FC236}">
                <a16:creationId xmlns:a16="http://schemas.microsoft.com/office/drawing/2014/main" id="{E9AB1EE6-E9CE-9500-5531-6E238D3AF8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52" t="2572" r="19271" b="210"/>
          <a:stretch/>
        </p:blipFill>
        <p:spPr>
          <a:xfrm>
            <a:off x="7072313" y="1727731"/>
            <a:ext cx="1078711" cy="1696792"/>
          </a:xfrm>
          <a:prstGeom prst="rect">
            <a:avLst/>
          </a:prstGeom>
        </p:spPr>
      </p:pic>
      <p:pic>
        <p:nvPicPr>
          <p:cNvPr id="8" name="Picture 7" descr="Women's Elizabethan Heart Shaped Attifet, Headdress, Renaissance - Custom  Made to Order In YOUR colors">
            <a:extLst>
              <a:ext uri="{FF2B5EF4-FFF2-40B4-BE49-F238E27FC236}">
                <a16:creationId xmlns:a16="http://schemas.microsoft.com/office/drawing/2014/main" id="{C791EDB0-9079-8627-B529-B79005859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9063" y="3726439"/>
            <a:ext cx="1521618" cy="121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20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D5CD3-08FC-D680-4D16-003437C89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3F261-594B-688A-BE97-D4F3EE39E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261" y="858483"/>
            <a:ext cx="3643511" cy="3788225"/>
          </a:xfrm>
        </p:spPr>
        <p:txBody>
          <a:bodyPr/>
          <a:lstStyle/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Wigs were used, as well as styled natural hair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In comedic plays, hair shapes (including facial hair) was exaggerated 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Red, White and Yellow were the most popular on-stage hair colors due to Queen Elizabeth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Men's hair was either cut short, brushed up and held with gum, or kept long and curly (sometimes put in a ponytail)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Fun fact: they would dye their  beards to coordinate with their outfits</a:t>
            </a:r>
          </a:p>
          <a:p>
            <a:pPr marL="400050" indent="-137160" algn="l">
              <a:lnSpc>
                <a:spcPct val="114000"/>
              </a:lnSpc>
              <a:buFont typeface="Arial"/>
              <a:buChar char="•"/>
            </a:pPr>
            <a:r>
              <a:rPr lang="en-US" sz="1200" dirty="0"/>
              <a:t>Headwear was also popular at this time, and determined social status based off the height of the hat. Men's hats from this time include: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Muffin cap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Tall crown hat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Flat cap/Toque</a:t>
            </a:r>
          </a:p>
          <a:p>
            <a:pPr marL="685800" lvl="1" indent="-137160" algn="l">
              <a:lnSpc>
                <a:spcPct val="114000"/>
              </a:lnSpc>
              <a:buFont typeface="Courier New"/>
              <a:buChar char="o"/>
            </a:pPr>
            <a:r>
              <a:rPr lang="en-US" sz="1200" dirty="0"/>
              <a:t>Fool's cap</a:t>
            </a:r>
          </a:p>
          <a:p>
            <a:pPr marL="857250" lvl="1" indent="-285750" algn="l">
              <a:lnSpc>
                <a:spcPct val="114999"/>
              </a:lnSpc>
              <a:buFont typeface="Courier New"/>
              <a:buChar char="o"/>
            </a:pPr>
            <a:endParaRPr lang="en-US" sz="1200" dirty="0"/>
          </a:p>
          <a:p>
            <a:pPr marL="857250" lvl="1" indent="-285750" algn="l">
              <a:lnSpc>
                <a:spcPct val="114999"/>
              </a:lnSpc>
              <a:buFont typeface="Courier New"/>
              <a:buChar char="o"/>
            </a:pPr>
            <a:endParaRPr lang="en-US" sz="1200" dirty="0"/>
          </a:p>
          <a:p>
            <a:pPr marL="857250" lvl="1" indent="-285750" algn="l">
              <a:lnSpc>
                <a:spcPct val="114999"/>
              </a:lnSpc>
              <a:buFont typeface="Courier New"/>
              <a:buChar char="o"/>
            </a:pPr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8E1BBE-CE40-0708-26A3-4269E286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74" y="284039"/>
            <a:ext cx="7710000" cy="572700"/>
          </a:xfrm>
        </p:spPr>
        <p:txBody>
          <a:bodyPr/>
          <a:lstStyle/>
          <a:p>
            <a:r>
              <a:rPr lang="en-US"/>
              <a:t>Men's Hair</a:t>
            </a:r>
          </a:p>
        </p:txBody>
      </p:sp>
      <p:pic>
        <p:nvPicPr>
          <p:cNvPr id="6" name="Picture 5" descr="History of Hats: Renaissance Europe – Village Hat Shop">
            <a:extLst>
              <a:ext uri="{FF2B5EF4-FFF2-40B4-BE49-F238E27FC236}">
                <a16:creationId xmlns:a16="http://schemas.microsoft.com/office/drawing/2014/main" id="{965AE092-6CF4-0DD9-DCD9-94711052B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148" y="657225"/>
            <a:ext cx="1864379" cy="3043237"/>
          </a:xfrm>
          <a:prstGeom prst="rect">
            <a:avLst/>
          </a:prstGeom>
        </p:spPr>
      </p:pic>
      <p:pic>
        <p:nvPicPr>
          <p:cNvPr id="7" name="Picture 6" descr="What Did Court Jesters Actually Do? — History Facts">
            <a:extLst>
              <a:ext uri="{FF2B5EF4-FFF2-40B4-BE49-F238E27FC236}">
                <a16:creationId xmlns:a16="http://schemas.microsoft.com/office/drawing/2014/main" id="{65F23C1A-2E0C-D3A3-5DA9-DCA7EF08D6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378"/>
          <a:stretch/>
        </p:blipFill>
        <p:spPr>
          <a:xfrm>
            <a:off x="4557713" y="2571751"/>
            <a:ext cx="1707358" cy="22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66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DDCAC-D89C-54C5-0D9A-873438769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E515D152-A4ED-2C73-21FB-1DA922C02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4918" y="654144"/>
            <a:ext cx="4446047" cy="3836894"/>
          </a:xfrm>
        </p:spPr>
        <p:txBody>
          <a:bodyPr/>
          <a:lstStyle/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Romanticizing tuberculosis symptoms! (pale skin, flushed cheeks)</a:t>
            </a:r>
          </a:p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Pale skin, achieved through using a led and vinegar mixture (most commonly used by nobility)</a:t>
            </a:r>
          </a:p>
          <a:p>
            <a:pPr marL="685800" lvl="1" indent="-137160" algn="l">
              <a:lnSpc>
                <a:spcPct val="114999"/>
              </a:lnSpc>
              <a:buFont typeface="Courier New"/>
              <a:buChar char="o"/>
            </a:pPr>
            <a:r>
              <a:rPr lang="en-US" sz="1200" dirty="0">
                <a:solidFill>
                  <a:schemeClr val="tx1"/>
                </a:solidFill>
              </a:rPr>
              <a:t>Other methods were also popular to achieve this complexion as well</a:t>
            </a:r>
          </a:p>
          <a:p>
            <a:pPr marL="685800" lvl="1" indent="-137160" algn="l">
              <a:lnSpc>
                <a:spcPct val="114999"/>
              </a:lnSpc>
              <a:buFont typeface="Courier New"/>
              <a:buChar char="o"/>
            </a:pPr>
            <a:r>
              <a:rPr lang="en-US" sz="1200" dirty="0">
                <a:solidFill>
                  <a:schemeClr val="tx1"/>
                </a:solidFill>
              </a:rPr>
              <a:t>Egg whites were used to glaze the skin sometimes</a:t>
            </a:r>
          </a:p>
          <a:p>
            <a:pPr marL="685800" lvl="1" indent="-137160" algn="l">
              <a:lnSpc>
                <a:spcPct val="114999"/>
              </a:lnSpc>
              <a:buFont typeface="Courier New"/>
              <a:buChar char="o"/>
            </a:pPr>
            <a:r>
              <a:rPr lang="en-US" sz="1200" dirty="0">
                <a:solidFill>
                  <a:schemeClr val="tx1"/>
                </a:solidFill>
              </a:rPr>
              <a:t>Caused skin damage, which they would treat with donkey milk, lemon juice, tree sap, </a:t>
            </a:r>
            <a:r>
              <a:rPr lang="en-US" sz="1200" dirty="0" err="1">
                <a:solidFill>
                  <a:schemeClr val="tx1"/>
                </a:solidFill>
              </a:rPr>
              <a:t>sulphur</a:t>
            </a:r>
            <a:r>
              <a:rPr lang="en-US" sz="1200" dirty="0">
                <a:solidFill>
                  <a:schemeClr val="tx1"/>
                </a:solidFill>
              </a:rPr>
              <a:t>, or a mercury "face peel"</a:t>
            </a:r>
          </a:p>
          <a:p>
            <a:pPr marL="685800" lvl="1" indent="-137160" algn="l">
              <a:lnSpc>
                <a:spcPct val="114999"/>
              </a:lnSpc>
              <a:buFont typeface="Courier New"/>
              <a:buChar char="o"/>
            </a:pPr>
            <a:r>
              <a:rPr lang="en-US" sz="1200" dirty="0">
                <a:solidFill>
                  <a:schemeClr val="tx1"/>
                </a:solidFill>
              </a:rPr>
              <a:t>Also drew moles to hide blemishes caused by led</a:t>
            </a:r>
          </a:p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Rosy cheeks and bright red lips were painted on using a mercury-based pigment</a:t>
            </a:r>
          </a:p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Eyeshadow was made by crushing pearls and sometimes using plaster of Paris (now used in creating casts and building homes</a:t>
            </a:r>
          </a:p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Kohl was used to line the eyes, and they also used belladonna eyedrops to make their eyes sparkle! </a:t>
            </a:r>
          </a:p>
          <a:p>
            <a:pPr marL="402336" indent="-137160" algn="l">
              <a:lnSpc>
                <a:spcPct val="114999"/>
              </a:lnSpc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Mouse fur falsies!</a:t>
            </a:r>
          </a:p>
          <a:p>
            <a:pPr algn="l">
              <a:lnSpc>
                <a:spcPct val="114999"/>
              </a:lnSpc>
              <a:buFont typeface="Arial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902AF7-F416-F678-853D-60C7B72A8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369" y="103820"/>
            <a:ext cx="7710000" cy="572700"/>
          </a:xfrm>
        </p:spPr>
        <p:txBody>
          <a:bodyPr/>
          <a:lstStyle/>
          <a:p>
            <a:r>
              <a:rPr lang="en-US"/>
              <a:t>Makeup</a:t>
            </a:r>
          </a:p>
        </p:txBody>
      </p:sp>
      <p:pic>
        <p:nvPicPr>
          <p:cNvPr id="3" name="Picture 2" descr="A person in a garment&#10;&#10;AI-generated content may be incorrect.">
            <a:extLst>
              <a:ext uri="{FF2B5EF4-FFF2-40B4-BE49-F238E27FC236}">
                <a16:creationId xmlns:a16="http://schemas.microsoft.com/office/drawing/2014/main" id="{E1ED3E48-2500-9FAD-A1D6-0AC10A9A3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610" y="676436"/>
            <a:ext cx="1183900" cy="1727416"/>
          </a:xfrm>
          <a:prstGeom prst="rect">
            <a:avLst/>
          </a:prstGeom>
        </p:spPr>
      </p:pic>
      <p:pic>
        <p:nvPicPr>
          <p:cNvPr id="5" name="Picture 4" descr="Can you lists examples of occasions when 18th century men wore makeup? –  @my18thcenturysource on Tumblr">
            <a:extLst>
              <a:ext uri="{FF2B5EF4-FFF2-40B4-BE49-F238E27FC236}">
                <a16:creationId xmlns:a16="http://schemas.microsoft.com/office/drawing/2014/main" id="{FC21DA6D-3061-3D16-4F94-26DA865BC4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66" t="5447" r="25088" b="11154"/>
          <a:stretch/>
        </p:blipFill>
        <p:spPr>
          <a:xfrm>
            <a:off x="5608602" y="800642"/>
            <a:ext cx="1186308" cy="320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63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>
          <a:extLst>
            <a:ext uri="{FF2B5EF4-FFF2-40B4-BE49-F238E27FC236}">
              <a16:creationId xmlns:a16="http://schemas.microsoft.com/office/drawing/2014/main" id="{58CB7173-80C6-BC9A-3816-37E27E38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8">
            <a:extLst>
              <a:ext uri="{FF2B5EF4-FFF2-40B4-BE49-F238E27FC236}">
                <a16:creationId xmlns:a16="http://schemas.microsoft.com/office/drawing/2014/main" id="{DF7580C6-A4A8-2668-D026-7C01D0C174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3531" y="2151893"/>
            <a:ext cx="5067600" cy="8356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Sound Design</a:t>
            </a:r>
          </a:p>
        </p:txBody>
      </p:sp>
      <p:sp>
        <p:nvSpPr>
          <p:cNvPr id="797" name="Google Shape;797;p38">
            <a:extLst>
              <a:ext uri="{FF2B5EF4-FFF2-40B4-BE49-F238E27FC236}">
                <a16:creationId xmlns:a16="http://schemas.microsoft.com/office/drawing/2014/main" id="{7B9564D7-EEEA-ADE0-35E4-9C794C210D4E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9850" y="899990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798" name="Google Shape;798;p38">
            <a:extLst>
              <a:ext uri="{FF2B5EF4-FFF2-40B4-BE49-F238E27FC236}">
                <a16:creationId xmlns:a16="http://schemas.microsoft.com/office/drawing/2014/main" id="{9291FF1C-B342-577C-9129-48D9C99A5DFD}"/>
              </a:ext>
            </a:extLst>
          </p:cNvPr>
          <p:cNvGrpSpPr/>
          <p:nvPr/>
        </p:nvGrpSpPr>
        <p:grpSpPr>
          <a:xfrm>
            <a:off x="1279123" y="543298"/>
            <a:ext cx="6629360" cy="4056904"/>
            <a:chOff x="1279123" y="543298"/>
            <a:chExt cx="6629360" cy="4056904"/>
          </a:xfrm>
        </p:grpSpPr>
        <p:grpSp>
          <p:nvGrpSpPr>
            <p:cNvPr id="799" name="Google Shape;799;p38">
              <a:extLst>
                <a:ext uri="{FF2B5EF4-FFF2-40B4-BE49-F238E27FC236}">
                  <a16:creationId xmlns:a16="http://schemas.microsoft.com/office/drawing/2014/main" id="{DA9402F4-1094-1D6F-3D14-2D6B79C9AF68}"/>
                </a:ext>
              </a:extLst>
            </p:cNvPr>
            <p:cNvGrpSpPr/>
            <p:nvPr/>
          </p:nvGrpSpPr>
          <p:grpSpPr>
            <a:xfrm>
              <a:off x="1279170" y="543298"/>
              <a:ext cx="928783" cy="654270"/>
              <a:chOff x="-2730190" y="-3679865"/>
              <a:chExt cx="3306453" cy="2329192"/>
            </a:xfrm>
          </p:grpSpPr>
          <p:sp>
            <p:nvSpPr>
              <p:cNvPr id="800" name="Google Shape;800;p38">
                <a:extLst>
                  <a:ext uri="{FF2B5EF4-FFF2-40B4-BE49-F238E27FC236}">
                    <a16:creationId xmlns:a16="http://schemas.microsoft.com/office/drawing/2014/main" id="{258293A2-C9C8-5B98-8664-7A71016A5764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38">
                <a:extLst>
                  <a:ext uri="{FF2B5EF4-FFF2-40B4-BE49-F238E27FC236}">
                    <a16:creationId xmlns:a16="http://schemas.microsoft.com/office/drawing/2014/main" id="{D708FB79-EDA1-6989-AED2-63B75662D0AB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38">
              <a:extLst>
                <a:ext uri="{FF2B5EF4-FFF2-40B4-BE49-F238E27FC236}">
                  <a16:creationId xmlns:a16="http://schemas.microsoft.com/office/drawing/2014/main" id="{957BA3A5-5E39-9C8F-512A-F4C0CDA7FF0F}"/>
                </a:ext>
              </a:extLst>
            </p:cNvPr>
            <p:cNvGrpSpPr/>
            <p:nvPr/>
          </p:nvGrpSpPr>
          <p:grpSpPr>
            <a:xfrm>
              <a:off x="1279123" y="3945932"/>
              <a:ext cx="928829" cy="654270"/>
              <a:chOff x="-2730356" y="8433462"/>
              <a:chExt cx="3306619" cy="2329192"/>
            </a:xfrm>
          </p:grpSpPr>
          <p:sp>
            <p:nvSpPr>
              <p:cNvPr id="803" name="Google Shape;803;p38">
                <a:extLst>
                  <a:ext uri="{FF2B5EF4-FFF2-40B4-BE49-F238E27FC236}">
                    <a16:creationId xmlns:a16="http://schemas.microsoft.com/office/drawing/2014/main" id="{A96343DD-D56E-BBF6-5A47-DA3A34CCCAF0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38">
                <a:extLst>
                  <a:ext uri="{FF2B5EF4-FFF2-40B4-BE49-F238E27FC236}">
                    <a16:creationId xmlns:a16="http://schemas.microsoft.com/office/drawing/2014/main" id="{6ABC10D7-0281-B048-5AAE-5ACE90F8009E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5" name="Google Shape;805;p38">
              <a:extLst>
                <a:ext uri="{FF2B5EF4-FFF2-40B4-BE49-F238E27FC236}">
                  <a16:creationId xmlns:a16="http://schemas.microsoft.com/office/drawing/2014/main" id="{ADA9B691-40AB-8774-9E31-1ADB514DCD52}"/>
                </a:ext>
              </a:extLst>
            </p:cNvPr>
            <p:cNvGrpSpPr/>
            <p:nvPr/>
          </p:nvGrpSpPr>
          <p:grpSpPr>
            <a:xfrm flipH="1">
              <a:off x="6979654" y="543298"/>
              <a:ext cx="928783" cy="654270"/>
              <a:chOff x="-2730190" y="-3679865"/>
              <a:chExt cx="3306453" cy="2329192"/>
            </a:xfrm>
          </p:grpSpPr>
          <p:sp>
            <p:nvSpPr>
              <p:cNvPr id="806" name="Google Shape;806;p38">
                <a:extLst>
                  <a:ext uri="{FF2B5EF4-FFF2-40B4-BE49-F238E27FC236}">
                    <a16:creationId xmlns:a16="http://schemas.microsoft.com/office/drawing/2014/main" id="{60A6ED6B-8FB5-B372-744F-31FE2F1583DF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38">
                <a:extLst>
                  <a:ext uri="{FF2B5EF4-FFF2-40B4-BE49-F238E27FC236}">
                    <a16:creationId xmlns:a16="http://schemas.microsoft.com/office/drawing/2014/main" id="{457D473D-C43D-B888-C7FD-BE52DBF9E2BA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8" name="Google Shape;808;p38">
              <a:extLst>
                <a:ext uri="{FF2B5EF4-FFF2-40B4-BE49-F238E27FC236}">
                  <a16:creationId xmlns:a16="http://schemas.microsoft.com/office/drawing/2014/main" id="{E08A1683-501B-7A78-FF71-B4AF4E0B903B}"/>
                </a:ext>
              </a:extLst>
            </p:cNvPr>
            <p:cNvGrpSpPr/>
            <p:nvPr/>
          </p:nvGrpSpPr>
          <p:grpSpPr>
            <a:xfrm flipH="1">
              <a:off x="6979654" y="3945932"/>
              <a:ext cx="928829" cy="654270"/>
              <a:chOff x="-2730356" y="8433462"/>
              <a:chExt cx="3306619" cy="2329192"/>
            </a:xfrm>
          </p:grpSpPr>
          <p:sp>
            <p:nvSpPr>
              <p:cNvPr id="809" name="Google Shape;809;p38">
                <a:extLst>
                  <a:ext uri="{FF2B5EF4-FFF2-40B4-BE49-F238E27FC236}">
                    <a16:creationId xmlns:a16="http://schemas.microsoft.com/office/drawing/2014/main" id="{8EE8C3A4-CA03-6303-EE0F-4B2B253A42CF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38">
                <a:extLst>
                  <a:ext uri="{FF2B5EF4-FFF2-40B4-BE49-F238E27FC236}">
                    <a16:creationId xmlns:a16="http://schemas.microsoft.com/office/drawing/2014/main" id="{41416F21-57BC-248D-2B39-BD5BF28A68FE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185532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270DA-712D-B085-7255-13D6C45CC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86DADA8-B90B-E9B4-AE88-C2D8598221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64776" t="15633" r="2653" b="12699"/>
          <a:stretch/>
        </p:blipFill>
        <p:spPr>
          <a:xfrm>
            <a:off x="1267825" y="935183"/>
            <a:ext cx="2821500" cy="3294600"/>
          </a:xfrm>
          <a:ln w="38100">
            <a:solidFill>
              <a:srgbClr val="B39677"/>
            </a:solidFill>
          </a:ln>
        </p:spPr>
      </p:pic>
      <p:sp>
        <p:nvSpPr>
          <p:cNvPr id="11" name="Subtitle 5">
            <a:extLst>
              <a:ext uri="{FF2B5EF4-FFF2-40B4-BE49-F238E27FC236}">
                <a16:creationId xmlns:a16="http://schemas.microsoft.com/office/drawing/2014/main" id="{8917696F-6E9A-2B32-54A9-1944E0BAD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3496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b="1" dirty="0"/>
              <a:t>Music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They would employ musicians to enhance the overall experience.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There was a balcony that housed them.</a:t>
            </a:r>
          </a:p>
          <a:p>
            <a:pPr marL="402336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/>
              <a:t>Robert Johnson </a:t>
            </a:r>
            <a:r>
              <a:rPr lang="en-US" b="1" i="1" dirty="0"/>
              <a:t>(1582-1663)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He was the most famous Globe Theatre composer.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He composed for the first performance of </a:t>
            </a:r>
            <a:r>
              <a:rPr lang="en-US" i="1" dirty="0"/>
              <a:t>The Tempest</a:t>
            </a:r>
            <a:r>
              <a:rPr lang="en-US" dirty="0"/>
              <a:t>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FB1E3C1F-1C28-13DA-312B-EF7C59E9AF51}"/>
              </a:ext>
            </a:extLst>
          </p:cNvPr>
          <p:cNvSpPr txBox="1">
            <a:spLocks/>
          </p:cNvSpPr>
          <p:nvPr/>
        </p:nvSpPr>
        <p:spPr>
          <a:xfrm>
            <a:off x="4780796" y="1308810"/>
            <a:ext cx="3489600" cy="6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Sound</a:t>
            </a:r>
          </a:p>
        </p:txBody>
      </p:sp>
    </p:spTree>
    <p:extLst>
      <p:ext uri="{BB962C8B-B14F-4D97-AF65-F5344CB8AC3E}">
        <p14:creationId xmlns:p14="http://schemas.microsoft.com/office/powerpoint/2010/main" val="957585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050BA-6920-92E8-47AD-08D1D19A6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8F19A26-64E8-759E-D623-9FEBA77F1E6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64776" t="15633" r="2653" b="12699"/>
          <a:stretch/>
        </p:blipFill>
        <p:spPr>
          <a:xfrm>
            <a:off x="1267825" y="935183"/>
            <a:ext cx="2821500" cy="3294600"/>
          </a:xfrm>
          <a:ln w="38100">
            <a:solidFill>
              <a:srgbClr val="B39677"/>
            </a:solidFill>
          </a:ln>
        </p:spPr>
      </p:pic>
      <p:sp>
        <p:nvSpPr>
          <p:cNvPr id="11" name="Subtitle 5">
            <a:extLst>
              <a:ext uri="{FF2B5EF4-FFF2-40B4-BE49-F238E27FC236}">
                <a16:creationId xmlns:a16="http://schemas.microsoft.com/office/drawing/2014/main" id="{A42BE480-7F0F-2496-B342-1341C2D14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3496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b="1" dirty="0"/>
              <a:t>Even Sound is Dangerous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Surprise, surprise, fireworks were used to imitate the sounds of the battlefield.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To make the sounds of “Hell” they would use various methods.</a:t>
            </a:r>
          </a:p>
          <a:p>
            <a:pPr marL="9144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Musical instruments such as the trumpet, chimes, bells, and drums.</a:t>
            </a:r>
          </a:p>
          <a:p>
            <a:pPr marL="9144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Actors who are </a:t>
            </a:r>
            <a:r>
              <a:rPr lang="en-US" i="1" u="sng" dirty="0"/>
              <a:t>skilled</a:t>
            </a:r>
            <a:r>
              <a:rPr lang="en-US" dirty="0"/>
              <a:t> in imitating the baying of hounds, crowing of roosters, or ghostly wailing sounds.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04B3927C-F340-4984-C1CE-DC2AA0B38968}"/>
              </a:ext>
            </a:extLst>
          </p:cNvPr>
          <p:cNvSpPr txBox="1">
            <a:spLocks/>
          </p:cNvSpPr>
          <p:nvPr/>
        </p:nvSpPr>
        <p:spPr>
          <a:xfrm>
            <a:off x="4780796" y="1308810"/>
            <a:ext cx="3489600" cy="6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Sound</a:t>
            </a:r>
          </a:p>
        </p:txBody>
      </p:sp>
    </p:spTree>
    <p:extLst>
      <p:ext uri="{BB962C8B-B14F-4D97-AF65-F5344CB8AC3E}">
        <p14:creationId xmlns:p14="http://schemas.microsoft.com/office/powerpoint/2010/main" val="3953456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AC66D-F42E-879E-57AA-970132F47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A0596D-F104-AB26-6D0A-D0EA0BB13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796" y="1308810"/>
            <a:ext cx="3489600" cy="618490"/>
          </a:xfrm>
        </p:spPr>
        <p:txBody>
          <a:bodyPr/>
          <a:lstStyle/>
          <a:p>
            <a:r>
              <a:rPr lang="en-US" dirty="0"/>
              <a:t>Sound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9E80BAA-AEF0-6365-7BD8-BD68FED259D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64776" t="15633" r="2653" b="12699"/>
          <a:stretch/>
        </p:blipFill>
        <p:spPr>
          <a:xfrm>
            <a:off x="1267825" y="935183"/>
            <a:ext cx="2821500" cy="3294600"/>
          </a:xfrm>
          <a:ln w="38100">
            <a:solidFill>
              <a:srgbClr val="B39677"/>
            </a:solidFill>
          </a:ln>
        </p:spPr>
      </p:pic>
      <p:sp>
        <p:nvSpPr>
          <p:cNvPr id="11" name="Subtitle 5">
            <a:extLst>
              <a:ext uri="{FF2B5EF4-FFF2-40B4-BE49-F238E27FC236}">
                <a16:creationId xmlns:a16="http://schemas.microsoft.com/office/drawing/2014/main" id="{7724B25B-A6A7-554D-0657-9BFC1895F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3496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b="1" dirty="0"/>
              <a:t>Less Danger, Shockingly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To simulate thunder, they would use a metal sheet… OR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 what is most likely their safest use of cannons yet, simply rolling a cannonball.</a:t>
            </a:r>
          </a:p>
          <a:p>
            <a:pPr marL="402336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/>
              <a:t>Safer Sounds</a:t>
            </a:r>
          </a:p>
          <a:p>
            <a:pPr marL="402336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Bird Whistle, for birds.</a:t>
            </a:r>
          </a:p>
          <a:p>
            <a:pPr marL="402336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Wind was made via a machine called the </a:t>
            </a:r>
            <a:r>
              <a:rPr lang="en-US" dirty="0" err="1"/>
              <a:t>Aeliophone</a:t>
            </a:r>
            <a:r>
              <a:rPr lang="en-US" dirty="0"/>
              <a:t>.</a:t>
            </a:r>
          </a:p>
          <a:p>
            <a:pPr marL="402336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How it works is it’s a large cylinder covered in parchment of fabric that is turned to make the sound.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858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16ABD-1291-5120-4304-0E2BBE6DD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Wind Machine - Aeliophone">
            <a:hlinkClick r:id="" action="ppaction://media"/>
            <a:extLst>
              <a:ext uri="{FF2B5EF4-FFF2-40B4-BE49-F238E27FC236}">
                <a16:creationId xmlns:a16="http://schemas.microsoft.com/office/drawing/2014/main" id="{F6BC16C5-9410-0950-F27D-FFCF6EF720A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95530" y="618343"/>
            <a:ext cx="6352940" cy="3586605"/>
          </a:xfrm>
          <a:prstGeom prst="rect">
            <a:avLst/>
          </a:prstGeom>
          <a:ln w="38100">
            <a:solidFill>
              <a:srgbClr val="B39677"/>
            </a:solidFill>
          </a:ln>
        </p:spPr>
      </p:pic>
      <p:sp>
        <p:nvSpPr>
          <p:cNvPr id="16" name="Title 4">
            <a:extLst>
              <a:ext uri="{FF2B5EF4-FFF2-40B4-BE49-F238E27FC236}">
                <a16:creationId xmlns:a16="http://schemas.microsoft.com/office/drawing/2014/main" id="{D1B4AC7E-934F-A443-1721-20EC2B961DCE}"/>
              </a:ext>
            </a:extLst>
          </p:cNvPr>
          <p:cNvSpPr txBox="1">
            <a:spLocks/>
          </p:cNvSpPr>
          <p:nvPr/>
        </p:nvSpPr>
        <p:spPr>
          <a:xfrm>
            <a:off x="1802567" y="4422895"/>
            <a:ext cx="5538865" cy="6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/>
              <a:t> Wind Machine -</a:t>
            </a:r>
            <a:r>
              <a:rPr lang="en-US" dirty="0" err="1"/>
              <a:t>Aeliophone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54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>
          <a:extLst>
            <a:ext uri="{FF2B5EF4-FFF2-40B4-BE49-F238E27FC236}">
              <a16:creationId xmlns:a16="http://schemas.microsoft.com/office/drawing/2014/main" id="{20B0D1D5-A0AB-0C02-666F-3C0A68B4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8">
            <a:extLst>
              <a:ext uri="{FF2B5EF4-FFF2-40B4-BE49-F238E27FC236}">
                <a16:creationId xmlns:a16="http://schemas.microsoft.com/office/drawing/2014/main" id="{896D142F-2E31-6EA3-78F4-AA8FE6DF10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3531" y="2151893"/>
            <a:ext cx="5067600" cy="835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/>
              <a:t>Set Design and</a:t>
            </a:r>
            <a:br>
              <a:rPr lang="en" dirty="0"/>
            </a:br>
            <a:r>
              <a:rPr lang="en" dirty="0"/>
              <a:t>Props</a:t>
            </a:r>
          </a:p>
        </p:txBody>
      </p:sp>
      <p:sp>
        <p:nvSpPr>
          <p:cNvPr id="797" name="Google Shape;797;p38">
            <a:extLst>
              <a:ext uri="{FF2B5EF4-FFF2-40B4-BE49-F238E27FC236}">
                <a16:creationId xmlns:a16="http://schemas.microsoft.com/office/drawing/2014/main" id="{DA157DED-D6BB-612B-A881-D73ADEF3B66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49850" y="899990"/>
            <a:ext cx="1652100" cy="9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798" name="Google Shape;798;p38">
            <a:extLst>
              <a:ext uri="{FF2B5EF4-FFF2-40B4-BE49-F238E27FC236}">
                <a16:creationId xmlns:a16="http://schemas.microsoft.com/office/drawing/2014/main" id="{CF7B27D0-ABBE-1FC9-5DE8-D812128A64B1}"/>
              </a:ext>
            </a:extLst>
          </p:cNvPr>
          <p:cNvGrpSpPr/>
          <p:nvPr/>
        </p:nvGrpSpPr>
        <p:grpSpPr>
          <a:xfrm>
            <a:off x="1279123" y="543298"/>
            <a:ext cx="6629360" cy="4056904"/>
            <a:chOff x="1279123" y="543298"/>
            <a:chExt cx="6629360" cy="4056904"/>
          </a:xfrm>
        </p:grpSpPr>
        <p:grpSp>
          <p:nvGrpSpPr>
            <p:cNvPr id="799" name="Google Shape;799;p38">
              <a:extLst>
                <a:ext uri="{FF2B5EF4-FFF2-40B4-BE49-F238E27FC236}">
                  <a16:creationId xmlns:a16="http://schemas.microsoft.com/office/drawing/2014/main" id="{74F26CA7-D7D0-A81E-449F-7C7D0D59F3BB}"/>
                </a:ext>
              </a:extLst>
            </p:cNvPr>
            <p:cNvGrpSpPr/>
            <p:nvPr/>
          </p:nvGrpSpPr>
          <p:grpSpPr>
            <a:xfrm>
              <a:off x="1279170" y="543298"/>
              <a:ext cx="928783" cy="654270"/>
              <a:chOff x="-2730190" y="-3679865"/>
              <a:chExt cx="3306453" cy="2329192"/>
            </a:xfrm>
          </p:grpSpPr>
          <p:sp>
            <p:nvSpPr>
              <p:cNvPr id="800" name="Google Shape;800;p38">
                <a:extLst>
                  <a:ext uri="{FF2B5EF4-FFF2-40B4-BE49-F238E27FC236}">
                    <a16:creationId xmlns:a16="http://schemas.microsoft.com/office/drawing/2014/main" id="{A482E0CF-46DA-E722-9622-941A09DE9CC6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38">
                <a:extLst>
                  <a:ext uri="{FF2B5EF4-FFF2-40B4-BE49-F238E27FC236}">
                    <a16:creationId xmlns:a16="http://schemas.microsoft.com/office/drawing/2014/main" id="{E168C6FB-248C-52B4-5888-0186995FEA4B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38">
              <a:extLst>
                <a:ext uri="{FF2B5EF4-FFF2-40B4-BE49-F238E27FC236}">
                  <a16:creationId xmlns:a16="http://schemas.microsoft.com/office/drawing/2014/main" id="{708ACA80-0EF8-9F93-5431-22DFAECCA321}"/>
                </a:ext>
              </a:extLst>
            </p:cNvPr>
            <p:cNvGrpSpPr/>
            <p:nvPr/>
          </p:nvGrpSpPr>
          <p:grpSpPr>
            <a:xfrm>
              <a:off x="1279123" y="3945932"/>
              <a:ext cx="928829" cy="654270"/>
              <a:chOff x="-2730356" y="8433462"/>
              <a:chExt cx="3306619" cy="2329192"/>
            </a:xfrm>
          </p:grpSpPr>
          <p:sp>
            <p:nvSpPr>
              <p:cNvPr id="803" name="Google Shape;803;p38">
                <a:extLst>
                  <a:ext uri="{FF2B5EF4-FFF2-40B4-BE49-F238E27FC236}">
                    <a16:creationId xmlns:a16="http://schemas.microsoft.com/office/drawing/2014/main" id="{32C3CADF-33E1-AC43-138E-FC8A9FE61C88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38">
                <a:extLst>
                  <a:ext uri="{FF2B5EF4-FFF2-40B4-BE49-F238E27FC236}">
                    <a16:creationId xmlns:a16="http://schemas.microsoft.com/office/drawing/2014/main" id="{4FB22065-0AD2-4131-7978-AD5172F42FDF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5" name="Google Shape;805;p38">
              <a:extLst>
                <a:ext uri="{FF2B5EF4-FFF2-40B4-BE49-F238E27FC236}">
                  <a16:creationId xmlns:a16="http://schemas.microsoft.com/office/drawing/2014/main" id="{01634286-23BF-4F09-D538-7B8E159C2867}"/>
                </a:ext>
              </a:extLst>
            </p:cNvPr>
            <p:cNvGrpSpPr/>
            <p:nvPr/>
          </p:nvGrpSpPr>
          <p:grpSpPr>
            <a:xfrm flipH="1">
              <a:off x="6979654" y="543298"/>
              <a:ext cx="928783" cy="654270"/>
              <a:chOff x="-2730190" y="-3679865"/>
              <a:chExt cx="3306453" cy="2329192"/>
            </a:xfrm>
          </p:grpSpPr>
          <p:sp>
            <p:nvSpPr>
              <p:cNvPr id="806" name="Google Shape;806;p38">
                <a:extLst>
                  <a:ext uri="{FF2B5EF4-FFF2-40B4-BE49-F238E27FC236}">
                    <a16:creationId xmlns:a16="http://schemas.microsoft.com/office/drawing/2014/main" id="{DCD7E6A5-3F14-6272-1294-95832628F018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38">
                <a:extLst>
                  <a:ext uri="{FF2B5EF4-FFF2-40B4-BE49-F238E27FC236}">
                    <a16:creationId xmlns:a16="http://schemas.microsoft.com/office/drawing/2014/main" id="{20FFFD85-F94A-995D-C70B-DE3D59EE6025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8" name="Google Shape;808;p38">
              <a:extLst>
                <a:ext uri="{FF2B5EF4-FFF2-40B4-BE49-F238E27FC236}">
                  <a16:creationId xmlns:a16="http://schemas.microsoft.com/office/drawing/2014/main" id="{DC9B2A77-D7C3-DDB0-9BC4-6C6593FD8DEC}"/>
                </a:ext>
              </a:extLst>
            </p:cNvPr>
            <p:cNvGrpSpPr/>
            <p:nvPr/>
          </p:nvGrpSpPr>
          <p:grpSpPr>
            <a:xfrm flipH="1">
              <a:off x="6979654" y="3945932"/>
              <a:ext cx="928829" cy="654270"/>
              <a:chOff x="-2730356" y="8433462"/>
              <a:chExt cx="3306619" cy="2329192"/>
            </a:xfrm>
          </p:grpSpPr>
          <p:sp>
            <p:nvSpPr>
              <p:cNvPr id="809" name="Google Shape;809;p38">
                <a:extLst>
                  <a:ext uri="{FF2B5EF4-FFF2-40B4-BE49-F238E27FC236}">
                    <a16:creationId xmlns:a16="http://schemas.microsoft.com/office/drawing/2014/main" id="{2CA509E6-732C-B549-040B-D1F8B542B16D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38">
                <a:extLst>
                  <a:ext uri="{FF2B5EF4-FFF2-40B4-BE49-F238E27FC236}">
                    <a16:creationId xmlns:a16="http://schemas.microsoft.com/office/drawing/2014/main" id="{2BE9F9AE-1339-22B4-414C-A624AC127A15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6612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" name="Google Shape;957;p48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 l="5994" r="38486"/>
          <a:stretch/>
        </p:blipFill>
        <p:spPr>
          <a:xfrm>
            <a:off x="5078412" y="925796"/>
            <a:ext cx="2823600" cy="3291900"/>
          </a:xfrm>
          <a:prstGeom prst="ellipse">
            <a:avLst/>
          </a:prstGeom>
          <a:ln w="38100">
            <a:solidFill>
              <a:srgbClr val="B39677"/>
            </a:solidFill>
          </a:ln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7126B3F3-8376-DBCA-FC00-CB69189DD258}"/>
              </a:ext>
            </a:extLst>
          </p:cNvPr>
          <p:cNvSpPr txBox="1">
            <a:spLocks/>
          </p:cNvSpPr>
          <p:nvPr/>
        </p:nvSpPr>
        <p:spPr>
          <a:xfrm>
            <a:off x="1210344" y="768100"/>
            <a:ext cx="34896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Set Design</a:t>
            </a:r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7DA781E4-09B1-7863-AFAA-E6DC6F32AE79}"/>
              </a:ext>
            </a:extLst>
          </p:cNvPr>
          <p:cNvSpPr txBox="1">
            <a:spLocks/>
          </p:cNvSpPr>
          <p:nvPr/>
        </p:nvSpPr>
        <p:spPr>
          <a:xfrm>
            <a:off x="1289358" y="2076550"/>
            <a:ext cx="3484200" cy="22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400050" indent="-136525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Set Pieces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During this period, sets were not as we know them today.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They would only have items that were discussed in the script.</a:t>
            </a:r>
          </a:p>
          <a:p>
            <a:pPr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Such as a throne, grave, or bed.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/>
              <a:t>Spoken décor</a:t>
            </a:r>
            <a:r>
              <a:rPr lang="en-US" dirty="0"/>
              <a:t> was how the environment was set.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 environments of the play were described to the audience rather than depicted physically. 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9144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>
          <a:extLst>
            <a:ext uri="{FF2B5EF4-FFF2-40B4-BE49-F238E27FC236}">
              <a16:creationId xmlns:a16="http://schemas.microsoft.com/office/drawing/2014/main" id="{6707D9DC-C460-ED86-ABB7-FF896521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" name="Google Shape;957;p48">
            <a:extLst>
              <a:ext uri="{FF2B5EF4-FFF2-40B4-BE49-F238E27FC236}">
                <a16:creationId xmlns:a16="http://schemas.microsoft.com/office/drawing/2014/main" id="{AA0F9E26-851E-591B-6F1B-6BDB8A7EB2A9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 l="5994" r="38486"/>
          <a:stretch/>
        </p:blipFill>
        <p:spPr>
          <a:xfrm>
            <a:off x="5078412" y="925796"/>
            <a:ext cx="2823600" cy="3291900"/>
          </a:xfrm>
          <a:prstGeom prst="ellipse">
            <a:avLst/>
          </a:prstGeom>
          <a:ln w="38100">
            <a:solidFill>
              <a:srgbClr val="B39677"/>
            </a:solidFill>
          </a:ln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F7CDA5FF-72BB-ECEE-5C87-287A0A57DD0D}"/>
              </a:ext>
            </a:extLst>
          </p:cNvPr>
          <p:cNvSpPr txBox="1">
            <a:spLocks/>
          </p:cNvSpPr>
          <p:nvPr/>
        </p:nvSpPr>
        <p:spPr>
          <a:xfrm>
            <a:off x="1210344" y="768100"/>
            <a:ext cx="34896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itter Medium"/>
              <a:buNone/>
              <a:defRPr sz="32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Set Design</a:t>
            </a:r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1A8330E0-5827-9010-01D4-815D25015B3F}"/>
              </a:ext>
            </a:extLst>
          </p:cNvPr>
          <p:cNvSpPr txBox="1">
            <a:spLocks/>
          </p:cNvSpPr>
          <p:nvPr/>
        </p:nvSpPr>
        <p:spPr>
          <a:xfrm>
            <a:off x="1289358" y="2076550"/>
            <a:ext cx="3484200" cy="22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400050" indent="-136525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Heaven and Hell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 stage was built with vertical options in mind.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Actors could descend from “heaven” above the stage.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They could also come up through a trapdoor from “hell”.</a:t>
            </a:r>
          </a:p>
          <a:p>
            <a:pPr marL="685800" lvl="1" indent="-137160" algn="l">
              <a:lnSpc>
                <a:spcPct val="114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These are what they were used for a lot of the time.</a:t>
            </a:r>
          </a:p>
          <a:p>
            <a:pPr marL="6858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914400" lvl="2" indent="-13716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29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374D-A968-AB4E-90F5-D30B6808B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57;p48">
            <a:extLst>
              <a:ext uri="{FF2B5EF4-FFF2-40B4-BE49-F238E27FC236}">
                <a16:creationId xmlns:a16="http://schemas.microsoft.com/office/drawing/2014/main" id="{48D084D8-C2F8-4415-6611-1706482FBDE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11401" b="10716"/>
          <a:stretch/>
        </p:blipFill>
        <p:spPr>
          <a:xfrm>
            <a:off x="1267825" y="937883"/>
            <a:ext cx="2823600" cy="3291900"/>
          </a:xfrm>
          <a:prstGeom prst="ellipse">
            <a:avLst/>
          </a:prstGeom>
          <a:noFill/>
          <a:ln w="38100">
            <a:solidFill>
              <a:srgbClr val="B39677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E596CE2-46D4-2580-166F-E391F1E5B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558" y="1308810"/>
            <a:ext cx="3489600" cy="618490"/>
          </a:xfrm>
        </p:spPr>
        <p:txBody>
          <a:bodyPr/>
          <a:lstStyle/>
          <a:p>
            <a:r>
              <a:rPr lang="en-US" dirty="0"/>
              <a:t>Props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DD7075F3-E480-3781-BA42-A1AA34683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3558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b="1" dirty="0"/>
              <a:t>What You Would Expect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During this time, props were a very important part of the production since the set was basically non-existent.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However, there wasn’t really anything out of the ordinary that we haven’t touched on already.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It’s what you would expect to be available.</a:t>
            </a:r>
          </a:p>
          <a:p>
            <a:pPr marL="9144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Sword, Books, Skulls and Bones, the usual.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863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4A4A1-2866-F996-8DFC-C9646819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57;p48">
            <a:extLst>
              <a:ext uri="{FF2B5EF4-FFF2-40B4-BE49-F238E27FC236}">
                <a16:creationId xmlns:a16="http://schemas.microsoft.com/office/drawing/2014/main" id="{160CDA43-B560-18E3-E3D2-22E0851DC8C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11401" b="10716"/>
          <a:stretch/>
        </p:blipFill>
        <p:spPr>
          <a:xfrm>
            <a:off x="1267825" y="937883"/>
            <a:ext cx="2823600" cy="3291900"/>
          </a:xfrm>
          <a:prstGeom prst="ellipse">
            <a:avLst/>
          </a:prstGeom>
          <a:noFill/>
          <a:ln w="38100">
            <a:solidFill>
              <a:srgbClr val="B39677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774FEC7-18C5-5B2C-3DE2-977D4362A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558" y="1308810"/>
            <a:ext cx="3489600" cy="618490"/>
          </a:xfrm>
        </p:spPr>
        <p:txBody>
          <a:bodyPr/>
          <a:lstStyle/>
          <a:p>
            <a:r>
              <a:rPr lang="en-US" dirty="0"/>
              <a:t>Props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371EE2C9-A4EE-2A97-E216-6CC7753AA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3558" y="2076550"/>
            <a:ext cx="3484200" cy="2298300"/>
          </a:xfrm>
        </p:spPr>
        <p:txBody>
          <a:bodyPr/>
          <a:lstStyle/>
          <a:p>
            <a:pPr marL="400050" indent="-136525">
              <a:buFont typeface="Arial" panose="020B0604020202020204" pitchFamily="34" charset="0"/>
              <a:buChar char="•"/>
            </a:pPr>
            <a:r>
              <a:rPr lang="en-US" b="1" dirty="0"/>
              <a:t>Bones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It actually isn’t that interesting. They likely used animal bones when they needed to use bones.</a:t>
            </a:r>
          </a:p>
          <a:p>
            <a:pPr marL="685800" lvl="1" indent="-13716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Some </a:t>
            </a:r>
            <a:r>
              <a:rPr lang="en-US" i="1" dirty="0"/>
              <a:t>suggest</a:t>
            </a:r>
            <a:r>
              <a:rPr lang="en-US" dirty="0"/>
              <a:t> they could have used human bones but have no proof beyond that in England at the time they would exhume old graves to make space for new ones.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8826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871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>
          <a:extLst>
            <a:ext uri="{FF2B5EF4-FFF2-40B4-BE49-F238E27FC236}">
              <a16:creationId xmlns:a16="http://schemas.microsoft.com/office/drawing/2014/main" id="{EFC03635-E5E1-980E-A146-F8C613FF9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" name="Google Shape;798;p38">
            <a:extLst>
              <a:ext uri="{FF2B5EF4-FFF2-40B4-BE49-F238E27FC236}">
                <a16:creationId xmlns:a16="http://schemas.microsoft.com/office/drawing/2014/main" id="{B557EA55-590B-504B-9ABF-F6FEC3A51DB3}"/>
              </a:ext>
            </a:extLst>
          </p:cNvPr>
          <p:cNvGrpSpPr/>
          <p:nvPr/>
        </p:nvGrpSpPr>
        <p:grpSpPr>
          <a:xfrm>
            <a:off x="1279123" y="543298"/>
            <a:ext cx="6629360" cy="4056904"/>
            <a:chOff x="1279123" y="543298"/>
            <a:chExt cx="6629360" cy="4056904"/>
          </a:xfrm>
        </p:grpSpPr>
        <p:grpSp>
          <p:nvGrpSpPr>
            <p:cNvPr id="799" name="Google Shape;799;p38">
              <a:extLst>
                <a:ext uri="{FF2B5EF4-FFF2-40B4-BE49-F238E27FC236}">
                  <a16:creationId xmlns:a16="http://schemas.microsoft.com/office/drawing/2014/main" id="{CB64CCDA-0638-C6BA-3BF6-DCAA34B7A7EC}"/>
                </a:ext>
              </a:extLst>
            </p:cNvPr>
            <p:cNvGrpSpPr/>
            <p:nvPr/>
          </p:nvGrpSpPr>
          <p:grpSpPr>
            <a:xfrm>
              <a:off x="1279170" y="543298"/>
              <a:ext cx="928783" cy="654270"/>
              <a:chOff x="-2730190" y="-3679865"/>
              <a:chExt cx="3306453" cy="2329192"/>
            </a:xfrm>
          </p:grpSpPr>
          <p:sp>
            <p:nvSpPr>
              <p:cNvPr id="800" name="Google Shape;800;p38">
                <a:extLst>
                  <a:ext uri="{FF2B5EF4-FFF2-40B4-BE49-F238E27FC236}">
                    <a16:creationId xmlns:a16="http://schemas.microsoft.com/office/drawing/2014/main" id="{2AB68FF1-CF75-B97F-0C01-13A985724DC5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38">
                <a:extLst>
                  <a:ext uri="{FF2B5EF4-FFF2-40B4-BE49-F238E27FC236}">
                    <a16:creationId xmlns:a16="http://schemas.microsoft.com/office/drawing/2014/main" id="{BB336506-9541-AF53-6DEF-A7F7BE4D1FC5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2" name="Google Shape;802;p38">
              <a:extLst>
                <a:ext uri="{FF2B5EF4-FFF2-40B4-BE49-F238E27FC236}">
                  <a16:creationId xmlns:a16="http://schemas.microsoft.com/office/drawing/2014/main" id="{59C3B859-808C-A81F-495A-C6E87D90D348}"/>
                </a:ext>
              </a:extLst>
            </p:cNvPr>
            <p:cNvGrpSpPr/>
            <p:nvPr/>
          </p:nvGrpSpPr>
          <p:grpSpPr>
            <a:xfrm>
              <a:off x="1279123" y="3945932"/>
              <a:ext cx="928829" cy="654270"/>
              <a:chOff x="-2730356" y="8433462"/>
              <a:chExt cx="3306619" cy="2329192"/>
            </a:xfrm>
          </p:grpSpPr>
          <p:sp>
            <p:nvSpPr>
              <p:cNvPr id="803" name="Google Shape;803;p38">
                <a:extLst>
                  <a:ext uri="{FF2B5EF4-FFF2-40B4-BE49-F238E27FC236}">
                    <a16:creationId xmlns:a16="http://schemas.microsoft.com/office/drawing/2014/main" id="{186F4A7E-4C60-3067-1955-1446982A25E3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38">
                <a:extLst>
                  <a:ext uri="{FF2B5EF4-FFF2-40B4-BE49-F238E27FC236}">
                    <a16:creationId xmlns:a16="http://schemas.microsoft.com/office/drawing/2014/main" id="{CC4922BE-FEC5-4BA3-5860-CAB6317FD7A0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5" name="Google Shape;805;p38">
              <a:extLst>
                <a:ext uri="{FF2B5EF4-FFF2-40B4-BE49-F238E27FC236}">
                  <a16:creationId xmlns:a16="http://schemas.microsoft.com/office/drawing/2014/main" id="{727083EB-485A-78CB-09D8-6C7A2680494E}"/>
                </a:ext>
              </a:extLst>
            </p:cNvPr>
            <p:cNvGrpSpPr/>
            <p:nvPr/>
          </p:nvGrpSpPr>
          <p:grpSpPr>
            <a:xfrm flipH="1">
              <a:off x="6979654" y="543298"/>
              <a:ext cx="928783" cy="654270"/>
              <a:chOff x="-2730190" y="-3679865"/>
              <a:chExt cx="3306453" cy="2329192"/>
            </a:xfrm>
          </p:grpSpPr>
          <p:sp>
            <p:nvSpPr>
              <p:cNvPr id="806" name="Google Shape;806;p38">
                <a:extLst>
                  <a:ext uri="{FF2B5EF4-FFF2-40B4-BE49-F238E27FC236}">
                    <a16:creationId xmlns:a16="http://schemas.microsoft.com/office/drawing/2014/main" id="{32833ADE-B92F-0B7E-453C-7D1F3E81C7D0}"/>
                  </a:ext>
                </a:extLst>
              </p:cNvPr>
              <p:cNvSpPr/>
              <p:nvPr/>
            </p:nvSpPr>
            <p:spPr>
              <a:xfrm>
                <a:off x="-2730190" y="-3679865"/>
                <a:ext cx="3306453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453" h="2329192" extrusionOk="0">
                    <a:moveTo>
                      <a:pt x="2333951" y="438508"/>
                    </a:moveTo>
                    <a:cubicBezTo>
                      <a:pt x="2253941" y="538521"/>
                      <a:pt x="2169169" y="633771"/>
                      <a:pt x="2095826" y="737593"/>
                    </a:cubicBezTo>
                    <a:cubicBezTo>
                      <a:pt x="1924376" y="979528"/>
                      <a:pt x="1761498" y="1228131"/>
                      <a:pt x="1590048" y="1470066"/>
                    </a:cubicBezTo>
                    <a:cubicBezTo>
                      <a:pt x="1411931" y="1721525"/>
                      <a:pt x="1214764" y="1956793"/>
                      <a:pt x="960446" y="2135863"/>
                    </a:cubicBezTo>
                    <a:cubicBezTo>
                      <a:pt x="821381" y="2233971"/>
                      <a:pt x="672791" y="2313028"/>
                      <a:pt x="498484" y="2327316"/>
                    </a:cubicBezTo>
                    <a:cubicBezTo>
                      <a:pt x="241309" y="2348271"/>
                      <a:pt x="29853" y="2192060"/>
                      <a:pt x="2231" y="1944410"/>
                    </a:cubicBezTo>
                    <a:cubicBezTo>
                      <a:pt x="-20629" y="1732956"/>
                      <a:pt x="134628" y="1490068"/>
                      <a:pt x="356561" y="1462446"/>
                    </a:cubicBezTo>
                    <a:cubicBezTo>
                      <a:pt x="523248" y="1441491"/>
                      <a:pt x="648026" y="1551028"/>
                      <a:pt x="647073" y="1718668"/>
                    </a:cubicBezTo>
                    <a:cubicBezTo>
                      <a:pt x="647073" y="1739623"/>
                      <a:pt x="641359" y="1770103"/>
                      <a:pt x="626118" y="1780581"/>
                    </a:cubicBezTo>
                    <a:cubicBezTo>
                      <a:pt x="599448" y="1801535"/>
                      <a:pt x="580398" y="1773913"/>
                      <a:pt x="558491" y="1756768"/>
                    </a:cubicBezTo>
                    <a:cubicBezTo>
                      <a:pt x="533726" y="1735813"/>
                      <a:pt x="503246" y="1719621"/>
                      <a:pt x="471814" y="1707238"/>
                    </a:cubicBezTo>
                    <a:cubicBezTo>
                      <a:pt x="409901" y="1683425"/>
                      <a:pt x="359418" y="1708191"/>
                      <a:pt x="319414" y="1754863"/>
                    </a:cubicBezTo>
                    <a:cubicBezTo>
                      <a:pt x="259406" y="1825348"/>
                      <a:pt x="261311" y="1956793"/>
                      <a:pt x="321318" y="2027278"/>
                    </a:cubicBezTo>
                    <a:cubicBezTo>
                      <a:pt x="421331" y="2145388"/>
                      <a:pt x="543251" y="2177773"/>
                      <a:pt x="706129" y="2116813"/>
                    </a:cubicBezTo>
                    <a:cubicBezTo>
                      <a:pt x="886151" y="2050138"/>
                      <a:pt x="1040456" y="1939648"/>
                      <a:pt x="1175711" y="1806298"/>
                    </a:cubicBezTo>
                    <a:cubicBezTo>
                      <a:pt x="1378593" y="1606273"/>
                      <a:pt x="1537661" y="1371006"/>
                      <a:pt x="1694823" y="1135738"/>
                    </a:cubicBezTo>
                    <a:cubicBezTo>
                      <a:pt x="1851986" y="900471"/>
                      <a:pt x="2005338" y="661393"/>
                      <a:pt x="2191076" y="447081"/>
                    </a:cubicBezTo>
                    <a:cubicBezTo>
                      <a:pt x="2351096" y="263248"/>
                      <a:pt x="2535881" y="115610"/>
                      <a:pt x="2770196" y="37506"/>
                    </a:cubicBezTo>
                    <a:cubicBezTo>
                      <a:pt x="2915929" y="-11072"/>
                      <a:pt x="3061661" y="-15835"/>
                      <a:pt x="3205489" y="43221"/>
                    </a:cubicBezTo>
                    <a:cubicBezTo>
                      <a:pt x="3235969" y="55603"/>
                      <a:pt x="3266448" y="72748"/>
                      <a:pt x="3292166" y="93703"/>
                    </a:cubicBezTo>
                    <a:cubicBezTo>
                      <a:pt x="3303596" y="103228"/>
                      <a:pt x="3301691" y="127993"/>
                      <a:pt x="3306454" y="146090"/>
                    </a:cubicBezTo>
                    <a:cubicBezTo>
                      <a:pt x="3291214" y="148948"/>
                      <a:pt x="3275973" y="154663"/>
                      <a:pt x="3260734" y="154663"/>
                    </a:cubicBezTo>
                    <a:cubicBezTo>
                      <a:pt x="3252161" y="154663"/>
                      <a:pt x="3242636" y="146090"/>
                      <a:pt x="3233111" y="142281"/>
                    </a:cubicBezTo>
                    <a:cubicBezTo>
                      <a:pt x="3053089" y="64175"/>
                      <a:pt x="2881639" y="78463"/>
                      <a:pt x="2709236" y="175618"/>
                    </a:cubicBezTo>
                    <a:cubicBezTo>
                      <a:pt x="2463491" y="313731"/>
                      <a:pt x="2332998" y="641390"/>
                      <a:pt x="2431106" y="908090"/>
                    </a:cubicBezTo>
                    <a:cubicBezTo>
                      <a:pt x="2474921" y="1027153"/>
                      <a:pt x="2558741" y="1106210"/>
                      <a:pt x="2686376" y="1130023"/>
                    </a:cubicBezTo>
                    <a:cubicBezTo>
                      <a:pt x="2854969" y="1161456"/>
                      <a:pt x="2988319" y="1041440"/>
                      <a:pt x="2978794" y="869990"/>
                    </a:cubicBezTo>
                    <a:cubicBezTo>
                      <a:pt x="2976889" y="834748"/>
                      <a:pt x="2972126" y="799506"/>
                      <a:pt x="2969269" y="763310"/>
                    </a:cubicBezTo>
                    <a:cubicBezTo>
                      <a:pt x="3038801" y="767121"/>
                      <a:pt x="3044516" y="768073"/>
                      <a:pt x="3058804" y="802363"/>
                    </a:cubicBezTo>
                    <a:cubicBezTo>
                      <a:pt x="3087379" y="871896"/>
                      <a:pt x="3108334" y="943333"/>
                      <a:pt x="3088331" y="1019533"/>
                    </a:cubicBezTo>
                    <a:cubicBezTo>
                      <a:pt x="3065471" y="1104306"/>
                      <a:pt x="3034039" y="1185268"/>
                      <a:pt x="2983556" y="1259563"/>
                    </a:cubicBezTo>
                    <a:cubicBezTo>
                      <a:pt x="2927359" y="1340525"/>
                      <a:pt x="2853064" y="1393866"/>
                      <a:pt x="2760671" y="1425298"/>
                    </a:cubicBezTo>
                    <a:cubicBezTo>
                      <a:pt x="2611129" y="1475781"/>
                      <a:pt x="2454919" y="1422441"/>
                      <a:pt x="2374909" y="1286233"/>
                    </a:cubicBezTo>
                    <a:cubicBezTo>
                      <a:pt x="2346334" y="1237656"/>
                      <a:pt x="2327284" y="1182410"/>
                      <a:pt x="2312044" y="1127166"/>
                    </a:cubicBezTo>
                    <a:cubicBezTo>
                      <a:pt x="2280611" y="1008103"/>
                      <a:pt x="2286326" y="886183"/>
                      <a:pt x="2302519" y="765215"/>
                    </a:cubicBezTo>
                    <a:cubicBezTo>
                      <a:pt x="2315854" y="658535"/>
                      <a:pt x="2333951" y="552808"/>
                      <a:pt x="2350144" y="447081"/>
                    </a:cubicBezTo>
                    <a:cubicBezTo>
                      <a:pt x="2344429" y="445175"/>
                      <a:pt x="2339666" y="442318"/>
                      <a:pt x="2333951" y="438508"/>
                    </a:cubicBezTo>
                    <a:close/>
                    <a:moveTo>
                      <a:pt x="266073" y="2098716"/>
                    </a:moveTo>
                    <a:cubicBezTo>
                      <a:pt x="187968" y="2004418"/>
                      <a:pt x="180348" y="1840588"/>
                      <a:pt x="245118" y="1737718"/>
                    </a:cubicBezTo>
                    <a:cubicBezTo>
                      <a:pt x="294648" y="1659613"/>
                      <a:pt x="366086" y="1623418"/>
                      <a:pt x="459431" y="1637706"/>
                    </a:cubicBezTo>
                    <a:cubicBezTo>
                      <a:pt x="485148" y="1641516"/>
                      <a:pt x="509914" y="1650088"/>
                      <a:pt x="540393" y="1657708"/>
                    </a:cubicBezTo>
                    <a:cubicBezTo>
                      <a:pt x="510866" y="1570078"/>
                      <a:pt x="454668" y="1535788"/>
                      <a:pt x="371801" y="1551981"/>
                    </a:cubicBezTo>
                    <a:cubicBezTo>
                      <a:pt x="266073" y="1572935"/>
                      <a:pt x="191778" y="1639610"/>
                      <a:pt x="140343" y="1732003"/>
                    </a:cubicBezTo>
                    <a:cubicBezTo>
                      <a:pt x="20328" y="1949173"/>
                      <a:pt x="141296" y="2189203"/>
                      <a:pt x="392756" y="2222541"/>
                    </a:cubicBezTo>
                    <a:cubicBezTo>
                      <a:pt x="346084" y="2177773"/>
                      <a:pt x="301316" y="2141578"/>
                      <a:pt x="266073" y="2098716"/>
                    </a:cubicBezTo>
                    <a:close/>
                    <a:moveTo>
                      <a:pt x="2423486" y="1084303"/>
                    </a:moveTo>
                    <a:cubicBezTo>
                      <a:pt x="2421581" y="1190031"/>
                      <a:pt x="2489209" y="1289091"/>
                      <a:pt x="2583506" y="1321475"/>
                    </a:cubicBezTo>
                    <a:cubicBezTo>
                      <a:pt x="2682566" y="1356718"/>
                      <a:pt x="2803534" y="1313856"/>
                      <a:pt x="2895926" y="1201460"/>
                    </a:cubicBezTo>
                    <a:cubicBezTo>
                      <a:pt x="2704473" y="1262421"/>
                      <a:pt x="2551121" y="1223368"/>
                      <a:pt x="2423486" y="10843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38">
                <a:extLst>
                  <a:ext uri="{FF2B5EF4-FFF2-40B4-BE49-F238E27FC236}">
                    <a16:creationId xmlns:a16="http://schemas.microsoft.com/office/drawing/2014/main" id="{3ADDF447-17D3-70B4-EEF6-58CB1C45AF62}"/>
                  </a:ext>
                </a:extLst>
              </p:cNvPr>
              <p:cNvSpPr/>
              <p:nvPr/>
            </p:nvSpPr>
            <p:spPr>
              <a:xfrm>
                <a:off x="-1192539" y="-2586037"/>
                <a:ext cx="550646" cy="1130227"/>
              </a:xfrm>
              <a:custGeom>
                <a:avLst/>
                <a:gdLst/>
                <a:ahLst/>
                <a:cxnLst/>
                <a:rect l="l" t="t" r="r" b="b"/>
                <a:pathLst>
                  <a:path w="550646" h="1130227" extrusionOk="0">
                    <a:moveTo>
                      <a:pt x="547697" y="3810"/>
                    </a:moveTo>
                    <a:cubicBezTo>
                      <a:pt x="548650" y="23813"/>
                      <a:pt x="552460" y="42863"/>
                      <a:pt x="549602" y="62865"/>
                    </a:cubicBezTo>
                    <a:cubicBezTo>
                      <a:pt x="513407" y="344805"/>
                      <a:pt x="461020" y="622935"/>
                      <a:pt x="340052" y="883920"/>
                    </a:cubicBezTo>
                    <a:cubicBezTo>
                      <a:pt x="311477" y="944880"/>
                      <a:pt x="274330" y="1002030"/>
                      <a:pt x="234325" y="1055370"/>
                    </a:cubicBezTo>
                    <a:cubicBezTo>
                      <a:pt x="213370" y="1082993"/>
                      <a:pt x="179080" y="1106805"/>
                      <a:pt x="146695" y="1120140"/>
                    </a:cubicBezTo>
                    <a:cubicBezTo>
                      <a:pt x="68590" y="1151573"/>
                      <a:pt x="-943" y="1106805"/>
                      <a:pt x="10" y="1023938"/>
                    </a:cubicBezTo>
                    <a:cubicBezTo>
                      <a:pt x="963" y="968693"/>
                      <a:pt x="11440" y="906780"/>
                      <a:pt x="37157" y="859155"/>
                    </a:cubicBezTo>
                    <a:cubicBezTo>
                      <a:pt x="83830" y="774382"/>
                      <a:pt x="140027" y="692468"/>
                      <a:pt x="200987" y="617220"/>
                    </a:cubicBezTo>
                    <a:cubicBezTo>
                      <a:pt x="339100" y="446722"/>
                      <a:pt x="443875" y="260985"/>
                      <a:pt x="503882" y="49530"/>
                    </a:cubicBezTo>
                    <a:cubicBezTo>
                      <a:pt x="508645" y="32385"/>
                      <a:pt x="519122" y="16193"/>
                      <a:pt x="526742" y="0"/>
                    </a:cubicBezTo>
                    <a:cubicBezTo>
                      <a:pt x="533410" y="0"/>
                      <a:pt x="541030" y="1905"/>
                      <a:pt x="547697" y="3810"/>
                    </a:cubicBezTo>
                    <a:close/>
                    <a:moveTo>
                      <a:pt x="117167" y="976313"/>
                    </a:moveTo>
                    <a:cubicBezTo>
                      <a:pt x="139075" y="965835"/>
                      <a:pt x="164792" y="961072"/>
                      <a:pt x="176222" y="945832"/>
                    </a:cubicBezTo>
                    <a:cubicBezTo>
                      <a:pt x="214322" y="899160"/>
                      <a:pt x="250517" y="850582"/>
                      <a:pt x="280045" y="799147"/>
                    </a:cubicBezTo>
                    <a:cubicBezTo>
                      <a:pt x="310525" y="747713"/>
                      <a:pt x="334337" y="691515"/>
                      <a:pt x="358150" y="636270"/>
                    </a:cubicBezTo>
                    <a:cubicBezTo>
                      <a:pt x="380057" y="583882"/>
                      <a:pt x="398155" y="530543"/>
                      <a:pt x="417205" y="477203"/>
                    </a:cubicBezTo>
                    <a:cubicBezTo>
                      <a:pt x="193367" y="733425"/>
                      <a:pt x="108595" y="878205"/>
                      <a:pt x="117167" y="97631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8" name="Google Shape;808;p38">
              <a:extLst>
                <a:ext uri="{FF2B5EF4-FFF2-40B4-BE49-F238E27FC236}">
                  <a16:creationId xmlns:a16="http://schemas.microsoft.com/office/drawing/2014/main" id="{22FB4D14-23B6-1345-76D5-1D9704F5A8EA}"/>
                </a:ext>
              </a:extLst>
            </p:cNvPr>
            <p:cNvGrpSpPr/>
            <p:nvPr/>
          </p:nvGrpSpPr>
          <p:grpSpPr>
            <a:xfrm flipH="1">
              <a:off x="6979654" y="3945932"/>
              <a:ext cx="928829" cy="654270"/>
              <a:chOff x="-2730356" y="8433462"/>
              <a:chExt cx="3306619" cy="2329192"/>
            </a:xfrm>
          </p:grpSpPr>
          <p:sp>
            <p:nvSpPr>
              <p:cNvPr id="809" name="Google Shape;809;p38">
                <a:extLst>
                  <a:ext uri="{FF2B5EF4-FFF2-40B4-BE49-F238E27FC236}">
                    <a16:creationId xmlns:a16="http://schemas.microsoft.com/office/drawing/2014/main" id="{075DDE7C-7AC6-0909-10DB-360D5980D4FF}"/>
                  </a:ext>
                </a:extLst>
              </p:cNvPr>
              <p:cNvSpPr/>
              <p:nvPr/>
            </p:nvSpPr>
            <p:spPr>
              <a:xfrm>
                <a:off x="-2730356" y="8433462"/>
                <a:ext cx="3306619" cy="2329192"/>
              </a:xfrm>
              <a:custGeom>
                <a:avLst/>
                <a:gdLst/>
                <a:ahLst/>
                <a:cxnLst/>
                <a:rect l="l" t="t" r="r" b="b"/>
                <a:pathLst>
                  <a:path w="3306619" h="2329192" extrusionOk="0">
                    <a:moveTo>
                      <a:pt x="2350309" y="1882112"/>
                    </a:moveTo>
                    <a:cubicBezTo>
                      <a:pt x="2334117" y="1776385"/>
                      <a:pt x="2316972" y="1670657"/>
                      <a:pt x="2302684" y="1563977"/>
                    </a:cubicBezTo>
                    <a:cubicBezTo>
                      <a:pt x="2287444" y="1443010"/>
                      <a:pt x="2280777" y="1321090"/>
                      <a:pt x="2312209" y="1202027"/>
                    </a:cubicBezTo>
                    <a:cubicBezTo>
                      <a:pt x="2326497" y="1147735"/>
                      <a:pt x="2346499" y="1091537"/>
                      <a:pt x="2375074" y="1042960"/>
                    </a:cubicBezTo>
                    <a:cubicBezTo>
                      <a:pt x="2455084" y="906752"/>
                      <a:pt x="2611294" y="853412"/>
                      <a:pt x="2760837" y="903895"/>
                    </a:cubicBezTo>
                    <a:cubicBezTo>
                      <a:pt x="2853229" y="935327"/>
                      <a:pt x="2927524" y="988667"/>
                      <a:pt x="2983722" y="1069630"/>
                    </a:cubicBezTo>
                    <a:cubicBezTo>
                      <a:pt x="3035157" y="1142972"/>
                      <a:pt x="3065637" y="1223935"/>
                      <a:pt x="3088497" y="1309660"/>
                    </a:cubicBezTo>
                    <a:cubicBezTo>
                      <a:pt x="3108499" y="1385860"/>
                      <a:pt x="3087544" y="1457297"/>
                      <a:pt x="3058969" y="1526830"/>
                    </a:cubicBezTo>
                    <a:cubicBezTo>
                      <a:pt x="3044682" y="1561120"/>
                      <a:pt x="3038967" y="1561120"/>
                      <a:pt x="2969434" y="1565882"/>
                    </a:cubicBezTo>
                    <a:cubicBezTo>
                      <a:pt x="2973244" y="1529687"/>
                      <a:pt x="2977054" y="1494445"/>
                      <a:pt x="2978959" y="1459202"/>
                    </a:cubicBezTo>
                    <a:cubicBezTo>
                      <a:pt x="2988484" y="1288705"/>
                      <a:pt x="2855134" y="1167737"/>
                      <a:pt x="2686542" y="1199170"/>
                    </a:cubicBezTo>
                    <a:cubicBezTo>
                      <a:pt x="2559859" y="1222982"/>
                      <a:pt x="2475087" y="1302040"/>
                      <a:pt x="2431272" y="1421102"/>
                    </a:cubicBezTo>
                    <a:cubicBezTo>
                      <a:pt x="2333164" y="1687802"/>
                      <a:pt x="2463657" y="2014510"/>
                      <a:pt x="2709402" y="2153575"/>
                    </a:cubicBezTo>
                    <a:cubicBezTo>
                      <a:pt x="2881804" y="2250730"/>
                      <a:pt x="3052302" y="2265017"/>
                      <a:pt x="3233277" y="2186912"/>
                    </a:cubicBezTo>
                    <a:cubicBezTo>
                      <a:pt x="3242802" y="2183102"/>
                      <a:pt x="3251374" y="2174530"/>
                      <a:pt x="3260899" y="2174530"/>
                    </a:cubicBezTo>
                    <a:cubicBezTo>
                      <a:pt x="3276139" y="2174530"/>
                      <a:pt x="3291379" y="2180245"/>
                      <a:pt x="3306619" y="2183102"/>
                    </a:cubicBezTo>
                    <a:cubicBezTo>
                      <a:pt x="3301857" y="2201200"/>
                      <a:pt x="3303762" y="2225965"/>
                      <a:pt x="3292332" y="2235490"/>
                    </a:cubicBezTo>
                    <a:cubicBezTo>
                      <a:pt x="3266614" y="2256445"/>
                      <a:pt x="3237087" y="2273590"/>
                      <a:pt x="3205654" y="2285973"/>
                    </a:cubicBezTo>
                    <a:cubicBezTo>
                      <a:pt x="3061827" y="2345027"/>
                      <a:pt x="2916094" y="2340265"/>
                      <a:pt x="2770362" y="2291687"/>
                    </a:cubicBezTo>
                    <a:cubicBezTo>
                      <a:pt x="2536047" y="2213582"/>
                      <a:pt x="2350309" y="2065945"/>
                      <a:pt x="2191242" y="1882112"/>
                    </a:cubicBezTo>
                    <a:cubicBezTo>
                      <a:pt x="2004552" y="1667800"/>
                      <a:pt x="1852152" y="1428722"/>
                      <a:pt x="1694989" y="1193455"/>
                    </a:cubicBezTo>
                    <a:cubicBezTo>
                      <a:pt x="1537827" y="958187"/>
                      <a:pt x="1378759" y="721967"/>
                      <a:pt x="1175877" y="522895"/>
                    </a:cubicBezTo>
                    <a:cubicBezTo>
                      <a:pt x="1040622" y="389545"/>
                      <a:pt x="885364" y="280007"/>
                      <a:pt x="706294" y="212380"/>
                    </a:cubicBezTo>
                    <a:cubicBezTo>
                      <a:pt x="543417" y="152372"/>
                      <a:pt x="422449" y="183805"/>
                      <a:pt x="321484" y="301914"/>
                    </a:cubicBezTo>
                    <a:cubicBezTo>
                      <a:pt x="261477" y="372400"/>
                      <a:pt x="259572" y="503845"/>
                      <a:pt x="319579" y="574330"/>
                    </a:cubicBezTo>
                    <a:cubicBezTo>
                      <a:pt x="359584" y="621955"/>
                      <a:pt x="410067" y="645767"/>
                      <a:pt x="471979" y="621955"/>
                    </a:cubicBezTo>
                    <a:cubicBezTo>
                      <a:pt x="502459" y="610525"/>
                      <a:pt x="532939" y="593380"/>
                      <a:pt x="558657" y="572425"/>
                    </a:cubicBezTo>
                    <a:cubicBezTo>
                      <a:pt x="579612" y="554327"/>
                      <a:pt x="598662" y="527657"/>
                      <a:pt x="626284" y="548612"/>
                    </a:cubicBezTo>
                    <a:cubicBezTo>
                      <a:pt x="640572" y="560042"/>
                      <a:pt x="646287" y="589570"/>
                      <a:pt x="647239" y="610525"/>
                    </a:cubicBezTo>
                    <a:cubicBezTo>
                      <a:pt x="648192" y="778164"/>
                      <a:pt x="522462" y="887702"/>
                      <a:pt x="356727" y="866747"/>
                    </a:cubicBezTo>
                    <a:cubicBezTo>
                      <a:pt x="134794" y="839125"/>
                      <a:pt x="-21416" y="596237"/>
                      <a:pt x="2397" y="384782"/>
                    </a:cubicBezTo>
                    <a:cubicBezTo>
                      <a:pt x="29067" y="137132"/>
                      <a:pt x="241474" y="-19078"/>
                      <a:pt x="498649" y="1877"/>
                    </a:cubicBezTo>
                    <a:cubicBezTo>
                      <a:pt x="672957" y="16164"/>
                      <a:pt x="821547" y="95222"/>
                      <a:pt x="960612" y="193330"/>
                    </a:cubicBezTo>
                    <a:cubicBezTo>
                      <a:pt x="1214930" y="373352"/>
                      <a:pt x="1412097" y="608620"/>
                      <a:pt x="1590214" y="859127"/>
                    </a:cubicBezTo>
                    <a:cubicBezTo>
                      <a:pt x="1761664" y="1101062"/>
                      <a:pt x="1925494" y="1349665"/>
                      <a:pt x="2095992" y="1591600"/>
                    </a:cubicBezTo>
                    <a:cubicBezTo>
                      <a:pt x="2169334" y="1695422"/>
                      <a:pt x="2254107" y="1791625"/>
                      <a:pt x="2334117" y="1890685"/>
                    </a:cubicBezTo>
                    <a:cubicBezTo>
                      <a:pt x="2339832" y="1888780"/>
                      <a:pt x="2344594" y="1885922"/>
                      <a:pt x="2350309" y="1882112"/>
                    </a:cubicBezTo>
                    <a:close/>
                    <a:moveTo>
                      <a:pt x="392922" y="107605"/>
                    </a:moveTo>
                    <a:cubicBezTo>
                      <a:pt x="141462" y="140942"/>
                      <a:pt x="20494" y="380972"/>
                      <a:pt x="140509" y="598142"/>
                    </a:cubicBezTo>
                    <a:cubicBezTo>
                      <a:pt x="191944" y="690535"/>
                      <a:pt x="265287" y="757210"/>
                      <a:pt x="371967" y="778164"/>
                    </a:cubicBezTo>
                    <a:cubicBezTo>
                      <a:pt x="454834" y="794357"/>
                      <a:pt x="511032" y="760067"/>
                      <a:pt x="540559" y="672437"/>
                    </a:cubicBezTo>
                    <a:cubicBezTo>
                      <a:pt x="511032" y="680057"/>
                      <a:pt x="485314" y="688630"/>
                      <a:pt x="459597" y="692439"/>
                    </a:cubicBezTo>
                    <a:cubicBezTo>
                      <a:pt x="366252" y="706727"/>
                      <a:pt x="295767" y="671485"/>
                      <a:pt x="245284" y="592427"/>
                    </a:cubicBezTo>
                    <a:cubicBezTo>
                      <a:pt x="179562" y="489557"/>
                      <a:pt x="187182" y="325727"/>
                      <a:pt x="266239" y="231430"/>
                    </a:cubicBezTo>
                    <a:cubicBezTo>
                      <a:pt x="301482" y="189520"/>
                      <a:pt x="346249" y="153325"/>
                      <a:pt x="392922" y="107605"/>
                    </a:cubicBezTo>
                    <a:close/>
                    <a:moveTo>
                      <a:pt x="2896092" y="1128685"/>
                    </a:moveTo>
                    <a:cubicBezTo>
                      <a:pt x="2803699" y="1017242"/>
                      <a:pt x="2682732" y="974380"/>
                      <a:pt x="2583672" y="1008670"/>
                    </a:cubicBezTo>
                    <a:cubicBezTo>
                      <a:pt x="2489374" y="1042007"/>
                      <a:pt x="2421747" y="1141067"/>
                      <a:pt x="2423652" y="1245842"/>
                    </a:cubicBezTo>
                    <a:cubicBezTo>
                      <a:pt x="2551287" y="1107730"/>
                      <a:pt x="2704639" y="1068677"/>
                      <a:pt x="2896092" y="11286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38">
                <a:extLst>
                  <a:ext uri="{FF2B5EF4-FFF2-40B4-BE49-F238E27FC236}">
                    <a16:creationId xmlns:a16="http://schemas.microsoft.com/office/drawing/2014/main" id="{80A95E42-B9E4-0275-3748-AAE75475C1A3}"/>
                  </a:ext>
                </a:extLst>
              </p:cNvPr>
              <p:cNvSpPr/>
              <p:nvPr/>
            </p:nvSpPr>
            <p:spPr>
              <a:xfrm>
                <a:off x="-1192567" y="8542302"/>
                <a:ext cx="550674" cy="1130334"/>
              </a:xfrm>
              <a:custGeom>
                <a:avLst/>
                <a:gdLst/>
                <a:ahLst/>
                <a:cxnLst/>
                <a:rect l="l" t="t" r="r" b="b"/>
                <a:pathLst>
                  <a:path w="550674" h="1130334" extrusionOk="0">
                    <a:moveTo>
                      <a:pt x="526770" y="1130335"/>
                    </a:moveTo>
                    <a:cubicBezTo>
                      <a:pt x="519150" y="1114142"/>
                      <a:pt x="509625" y="1097950"/>
                      <a:pt x="503911" y="1080805"/>
                    </a:cubicBezTo>
                    <a:cubicBezTo>
                      <a:pt x="443903" y="869350"/>
                      <a:pt x="339128" y="683612"/>
                      <a:pt x="201015" y="513115"/>
                    </a:cubicBezTo>
                    <a:cubicBezTo>
                      <a:pt x="140055" y="437867"/>
                      <a:pt x="83858" y="356905"/>
                      <a:pt x="37185" y="271180"/>
                    </a:cubicBezTo>
                    <a:cubicBezTo>
                      <a:pt x="11468" y="223555"/>
                      <a:pt x="991" y="161642"/>
                      <a:pt x="38" y="106397"/>
                    </a:cubicBezTo>
                    <a:cubicBezTo>
                      <a:pt x="-1867" y="22577"/>
                      <a:pt x="68618" y="-21238"/>
                      <a:pt x="146723" y="10195"/>
                    </a:cubicBezTo>
                    <a:cubicBezTo>
                      <a:pt x="180060" y="23530"/>
                      <a:pt x="213398" y="47342"/>
                      <a:pt x="234353" y="74965"/>
                    </a:cubicBezTo>
                    <a:cubicBezTo>
                      <a:pt x="274358" y="128305"/>
                      <a:pt x="312458" y="185455"/>
                      <a:pt x="340080" y="246415"/>
                    </a:cubicBezTo>
                    <a:cubicBezTo>
                      <a:pt x="461048" y="506447"/>
                      <a:pt x="513436" y="784577"/>
                      <a:pt x="549630" y="1067470"/>
                    </a:cubicBezTo>
                    <a:cubicBezTo>
                      <a:pt x="552488" y="1086520"/>
                      <a:pt x="548678" y="1106522"/>
                      <a:pt x="547725" y="1126525"/>
                    </a:cubicBezTo>
                    <a:cubicBezTo>
                      <a:pt x="541058" y="1126525"/>
                      <a:pt x="533438" y="1128430"/>
                      <a:pt x="526770" y="1130335"/>
                    </a:cubicBezTo>
                    <a:close/>
                    <a:moveTo>
                      <a:pt x="418186" y="651227"/>
                    </a:moveTo>
                    <a:cubicBezTo>
                      <a:pt x="398183" y="597887"/>
                      <a:pt x="381038" y="544547"/>
                      <a:pt x="359130" y="492160"/>
                    </a:cubicBezTo>
                    <a:cubicBezTo>
                      <a:pt x="335318" y="436915"/>
                      <a:pt x="311505" y="380717"/>
                      <a:pt x="281025" y="329283"/>
                    </a:cubicBezTo>
                    <a:cubicBezTo>
                      <a:pt x="250545" y="277847"/>
                      <a:pt x="214350" y="229270"/>
                      <a:pt x="177203" y="182597"/>
                    </a:cubicBezTo>
                    <a:cubicBezTo>
                      <a:pt x="164820" y="167357"/>
                      <a:pt x="140055" y="163547"/>
                      <a:pt x="118148" y="152117"/>
                    </a:cubicBezTo>
                    <a:cubicBezTo>
                      <a:pt x="108623" y="250225"/>
                      <a:pt x="193395" y="395005"/>
                      <a:pt x="418186" y="6512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" name="Google Shape;795;p38">
            <a:extLst>
              <a:ext uri="{FF2B5EF4-FFF2-40B4-BE49-F238E27FC236}">
                <a16:creationId xmlns:a16="http://schemas.microsoft.com/office/drawing/2014/main" id="{91528DEA-FE46-5754-3FF1-C3664797C55D}"/>
              </a:ext>
            </a:extLst>
          </p:cNvPr>
          <p:cNvSpPr txBox="1">
            <a:spLocks/>
          </p:cNvSpPr>
          <p:nvPr/>
        </p:nvSpPr>
        <p:spPr>
          <a:xfrm>
            <a:off x="1763785" y="2153925"/>
            <a:ext cx="5616430" cy="83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itter Medium"/>
              <a:buNone/>
              <a:defRPr sz="4500" b="0" i="0" u="none" strike="noStrike" cap="none">
                <a:solidFill>
                  <a:schemeClr val="dk1"/>
                </a:solidFill>
                <a:latin typeface="Bitter Medium"/>
                <a:ea typeface="Bitter Medium"/>
                <a:cs typeface="Bitter Medium"/>
                <a:sym typeface="Bitter Medium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dirty="0"/>
              <a:t>And that’s the end.</a:t>
            </a:r>
          </a:p>
        </p:txBody>
      </p:sp>
    </p:spTree>
    <p:extLst>
      <p:ext uri="{BB962C8B-B14F-4D97-AF65-F5344CB8AC3E}">
        <p14:creationId xmlns:p14="http://schemas.microsoft.com/office/powerpoint/2010/main" val="1015589786"/>
      </p:ext>
    </p:extLst>
  </p:cSld>
  <p:clrMapOvr>
    <a:masterClrMapping/>
  </p:clrMapOvr>
</p:sld>
</file>

<file path=ppt/theme/theme1.xml><?xml version="1.0" encoding="utf-8"?>
<a:theme xmlns:a="http://schemas.openxmlformats.org/drawingml/2006/main" name="Shakespeare Week by Slidesgo">
  <a:themeElements>
    <a:clrScheme name="Simple Light">
      <a:dk1>
        <a:srgbClr val="30271D"/>
      </a:dk1>
      <a:lt1>
        <a:srgbClr val="F8F1E3"/>
      </a:lt1>
      <a:dk2>
        <a:srgbClr val="5E4C39"/>
      </a:dk2>
      <a:lt2>
        <a:srgbClr val="B39677"/>
      </a:lt2>
      <a:accent1>
        <a:srgbClr val="DCCEB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027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1254</Words>
  <Application>Microsoft Office PowerPoint</Application>
  <PresentationFormat>On-screen Show (16:9)</PresentationFormat>
  <Paragraphs>142</Paragraphs>
  <Slides>25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Shakespeare Week by Slidesgo</vt:lpstr>
      <vt:lpstr>Shakespeare Tech Design</vt:lpstr>
      <vt:lpstr>Lighting and Special Effects</vt:lpstr>
      <vt:lpstr>PowerPoint Presentation</vt:lpstr>
      <vt:lpstr>PowerPoint Presentation</vt:lpstr>
      <vt:lpstr>Special Effects</vt:lpstr>
      <vt:lpstr>Special Effects</vt:lpstr>
      <vt:lpstr>Special Effects</vt:lpstr>
      <vt:lpstr>Special Effects</vt:lpstr>
      <vt:lpstr>Costume/Hair/Makeup Design</vt:lpstr>
      <vt:lpstr>Costumes</vt:lpstr>
      <vt:lpstr>Renaissance  Clothing</vt:lpstr>
      <vt:lpstr>Women's Hair</vt:lpstr>
      <vt:lpstr>Men's Hair</vt:lpstr>
      <vt:lpstr>Makeup</vt:lpstr>
      <vt:lpstr>Sound Design</vt:lpstr>
      <vt:lpstr>PowerPoint Presentation</vt:lpstr>
      <vt:lpstr>PowerPoint Presentation</vt:lpstr>
      <vt:lpstr>Sound</vt:lpstr>
      <vt:lpstr>PowerPoint Presentation</vt:lpstr>
      <vt:lpstr>Set Design and Props</vt:lpstr>
      <vt:lpstr>PowerPoint Presentation</vt:lpstr>
      <vt:lpstr>PowerPoint Presentation</vt:lpstr>
      <vt:lpstr>Props</vt:lpstr>
      <vt:lpstr>Props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Preston Reynolds</cp:lastModifiedBy>
  <cp:revision>2</cp:revision>
  <dcterms:modified xsi:type="dcterms:W3CDTF">2025-04-16T04:04:46Z</dcterms:modified>
</cp:coreProperties>
</file>