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embeddedFontLst>
    <p:embeddedFont>
      <p:font typeface="Caveat"/>
      <p:regular r:id="rId35"/>
      <p:bold r:id="rId36"/>
    </p:embeddedFont>
    <p:embeddedFont>
      <p:font typeface="Amatic SC"/>
      <p:regular r:id="rId37"/>
      <p:bold r:id="rId38"/>
    </p:embeddedFont>
    <p:embeddedFont>
      <p:font typeface="Century Gothic"/>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enturyGothic-bold.fntdata"/><Relationship Id="rId20" Type="http://schemas.openxmlformats.org/officeDocument/2006/relationships/slide" Target="slides/slide14.xml"/><Relationship Id="rId42" Type="http://schemas.openxmlformats.org/officeDocument/2006/relationships/font" Target="fonts/CenturyGothic-boldItalic.fntdata"/><Relationship Id="rId41" Type="http://schemas.openxmlformats.org/officeDocument/2006/relationships/font" Target="fonts/CenturyGothic-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Caveat-regular.fntdata"/><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AmaticSC-regular.fntdata"/><Relationship Id="rId14" Type="http://schemas.openxmlformats.org/officeDocument/2006/relationships/slide" Target="slides/slide8.xml"/><Relationship Id="rId36" Type="http://schemas.openxmlformats.org/officeDocument/2006/relationships/font" Target="fonts/Caveat-bold.fntdata"/><Relationship Id="rId17" Type="http://schemas.openxmlformats.org/officeDocument/2006/relationships/slide" Target="slides/slide11.xml"/><Relationship Id="rId39" Type="http://schemas.openxmlformats.org/officeDocument/2006/relationships/font" Target="fonts/CenturyGothic-regular.fntdata"/><Relationship Id="rId16" Type="http://schemas.openxmlformats.org/officeDocument/2006/relationships/slide" Target="slides/slide10.xml"/><Relationship Id="rId38" Type="http://schemas.openxmlformats.org/officeDocument/2006/relationships/font" Target="fonts/AmaticSC-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vanimage.co/" TargetMode="External"/><Relationship Id="rId3" Type="http://schemas.openxmlformats.org/officeDocument/2006/relationships/hyperlink" Target="https://www.murphymade.com/"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nts.google.com/specimen/Montserrat" TargetMode="External"/><Relationship Id="rId3" Type="http://schemas.openxmlformats.org/officeDocument/2006/relationships/hyperlink" Target="https://www.dafont.com/sharpie.font?text=DIY"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reepik.com/free-photo/paper-texture_1034617.htm#fromView=keyword&amp;page=1&amp;position=0&amp;uuid=27306013-9cff-4318-aa55-a6efcf717945&amp;query=Drawing+Paper+Texture" TargetMode="External"/><Relationship Id="rId3" Type="http://schemas.openxmlformats.org/officeDocument/2006/relationships/hyperlink" Target="https://stock.adobe.com/search?k=rough+rectangle&amp;asset_id=1131014743"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url?sa=i&amp;url=https%3A%2F%2Fwww.langhamtheatre.ca%2Fwp-content%2Fuploads%2F2019%2F10%2FSet-Design-Workshop-Notes-1.pdf&amp;psig=AOvVaw2IIG8exWFI0daqW8G7bynz&amp;ust=1743043198428000&amp;source=images&amp;cd=vfe&amp;opi=89978449&amp;ved=0CAMQjB1qFwoTCOCSu4zcpowDFQAAAAAdAAAAABAE"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tsintegration.com/2018/04/01/3-ways-to-teach-1-point-perspective/"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tsintegration.com/2018/04/01/3-ways-to-teach-1-point-perspective/"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nts.google.com/specimen/Montserrat" TargetMode="External"/><Relationship Id="rId3" Type="http://schemas.openxmlformats.org/officeDocument/2006/relationships/hyperlink" Target="https://www.dafont.com/sharpie.font?text=DIY"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nts.google.com/specimen/Montserrat" TargetMode="External"/><Relationship Id="rId3" Type="http://schemas.openxmlformats.org/officeDocument/2006/relationships/hyperlink" Target="https://www.dafont.com/sharpie.font?text=DIY"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tsy.com/shop/MightyWithAllTrades" TargetMode="External"/><Relationship Id="rId3" Type="http://schemas.openxmlformats.org/officeDocument/2006/relationships/hyperlink" Target="http://www.tabletopscenicdesign.com"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reeiconspng.com/img/4122" TargetMode="External"/><Relationship Id="rId3" Type="http://schemas.openxmlformats.org/officeDocument/2006/relationships/hyperlink" Target="https://fonts.google.com/specimen/Montserrat" TargetMode="External"/><Relationship Id="rId4" Type="http://schemas.openxmlformats.org/officeDocument/2006/relationships/hyperlink" Target="https://fontsgeek.com/fg-liv-font"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a:t>
            </a:r>
            <a:r>
              <a:rPr i="1" lang="en">
                <a:solidFill>
                  <a:schemeClr val="dk1"/>
                </a:solidFill>
              </a:rPr>
              <a:t>Stagecraft Fundamentals, A Guide and Reference for Theatrical Production, Fourth Edition</a:t>
            </a:r>
            <a:r>
              <a:rPr lang="en">
                <a:solidFill>
                  <a:schemeClr val="dk1"/>
                </a:solidFill>
              </a:rPr>
              <a:t> was used as a skill level reference for this presentation. Most of the images are also from that book. Photos credited in notes of each slide.</a:t>
            </a:r>
            <a:br>
              <a:rPr lang="en"/>
            </a:br>
            <a:br>
              <a:rPr lang="en"/>
            </a:br>
            <a:r>
              <a:rPr lang="en"/>
              <a:t>(Photo courtesy of </a:t>
            </a:r>
            <a:r>
              <a:rPr lang="en" u="sng">
                <a:solidFill>
                  <a:schemeClr val="hlink"/>
                </a:solidFill>
                <a:hlinkClick r:id="rId2"/>
              </a:rPr>
              <a:t>Evan Zimmerman</a:t>
            </a:r>
            <a:r>
              <a:rPr lang="en"/>
              <a:t> for </a:t>
            </a:r>
            <a:r>
              <a:rPr lang="en" u="sng">
                <a:solidFill>
                  <a:schemeClr val="hlink"/>
                </a:solidFill>
                <a:hlinkClick r:id="rId3"/>
              </a:rPr>
              <a:t>MurphyMade</a:t>
            </a:r>
            <a:r>
              <a:rPr lang="en"/>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35af99d15d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35af99d15d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i="1" lang="en">
                <a:solidFill>
                  <a:schemeClr val="dk1"/>
                </a:solidFill>
              </a:rPr>
              <a:t>Stagecraft Fundamentals, A Guide and Reference for Theatrical Production, Fourth Edition</a:t>
            </a:r>
            <a:r>
              <a:rPr lang="en">
                <a:solidFill>
                  <a:schemeClr val="dk1"/>
                </a:solidFill>
              </a:rPr>
              <a:t>, Page 100)</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35af99d15d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35af99d15d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35af99d15d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35af99d15d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35d65721c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35d65721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i="1" lang="en">
                <a:solidFill>
                  <a:schemeClr val="dk1"/>
                </a:solidFill>
              </a:rPr>
              <a:t>Stagecraft Fundamentals, A Guide and Reference for Theatrical Production, Fourth Edition</a:t>
            </a:r>
            <a:r>
              <a:rPr lang="en">
                <a:solidFill>
                  <a:schemeClr val="dk1"/>
                </a:solidFill>
              </a:rPr>
              <a:t>, Page 30)</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436e90c740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436e90c740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Graphic made by me: Fonts are </a:t>
            </a:r>
            <a:r>
              <a:rPr lang="en" u="sng">
                <a:solidFill>
                  <a:schemeClr val="hlink"/>
                </a:solidFill>
                <a:hlinkClick r:id="rId2"/>
              </a:rPr>
              <a:t>Montserrat</a:t>
            </a:r>
            <a:r>
              <a:rPr lang="en"/>
              <a:t> and </a:t>
            </a:r>
            <a:r>
              <a:rPr lang="en" u="sng">
                <a:solidFill>
                  <a:schemeClr val="hlink"/>
                </a:solidFill>
                <a:hlinkClick r:id="rId3"/>
              </a:rPr>
              <a:t>Sharpie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3b4d48c17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3b4d48c17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(Paper background courtesy of </a:t>
            </a:r>
            <a:r>
              <a:rPr lang="en" u="sng">
                <a:solidFill>
                  <a:schemeClr val="hlink"/>
                </a:solidFill>
                <a:hlinkClick r:id="rId2"/>
              </a:rPr>
              <a:t>FreePik</a:t>
            </a:r>
            <a:r>
              <a:rPr lang="en"/>
              <a:t>, Rectangle courtesy of </a:t>
            </a:r>
            <a:r>
              <a:rPr lang="en" u="sng">
                <a:solidFill>
                  <a:schemeClr val="hlink"/>
                </a:solidFill>
                <a:hlinkClick r:id="rId3"/>
              </a:rPr>
              <a:t>Adobe Stock</a:t>
            </a:r>
            <a:r>
              <a:rPr lang="en"/>
              <a:t>, overall shape was me)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35af99d15d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35af99d15d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DIY #1: Give free range to make whatever they want, while having more limited knowledge to go from.</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3b4d48c17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3b4d48c17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(Photos courtesy of </a:t>
            </a:r>
            <a:r>
              <a:rPr i="1" lang="en">
                <a:solidFill>
                  <a:schemeClr val="dk1"/>
                </a:solidFill>
              </a:rPr>
              <a:t>Stagecraft Fundamentals, A Guide and Reference for Theatrical Production, Fourth Edition</a:t>
            </a:r>
            <a:r>
              <a:rPr lang="en">
                <a:solidFill>
                  <a:schemeClr val="dk1"/>
                </a:solidFill>
              </a:rPr>
              <a:t>, Page 50)</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3b4d48c17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3b4d48c17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i="1" lang="en">
                <a:solidFill>
                  <a:schemeClr val="dk1"/>
                </a:solidFill>
              </a:rPr>
              <a:t>Stagecraft Fundamentals, A Guide and Reference for Theatrical Production, Fourth Edition</a:t>
            </a:r>
            <a:r>
              <a:rPr lang="en">
                <a:solidFill>
                  <a:schemeClr val="dk1"/>
                </a:solidFill>
              </a:rPr>
              <a:t>, Page 51)</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3b4d48c17e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3b4d48c17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i="1" lang="en">
                <a:solidFill>
                  <a:schemeClr val="dk1"/>
                </a:solidFill>
              </a:rPr>
              <a:t>Stagecraft Fundamentals, A Guide and Reference for Theatrical Production, Fourth Edition</a:t>
            </a:r>
            <a:r>
              <a:rPr lang="en">
                <a:solidFill>
                  <a:schemeClr val="dk1"/>
                </a:solidFill>
              </a:rPr>
              <a:t>, Page 51)</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3b4d48c17e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3b4d48c17e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lang="en" u="sng">
                <a:solidFill>
                  <a:schemeClr val="hlink"/>
                </a:solidFill>
                <a:hlinkClick r:id="rId2"/>
              </a:rPr>
              <a:t>Langham Court Theatre</a:t>
            </a:r>
            <a:r>
              <a:rPr lang="en">
                <a:solidFill>
                  <a:schemeClr val="dk1"/>
                </a:solidFill>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3b4d48c17e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3b4d48c17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lang="en" u="sng">
                <a:solidFill>
                  <a:schemeClr val="hlink"/>
                </a:solidFill>
                <a:hlinkClick r:id="rId2"/>
              </a:rPr>
              <a:t>The Institute for Arts Integration and STEAM</a:t>
            </a:r>
            <a:r>
              <a:rPr lang="en">
                <a:solidFill>
                  <a:schemeClr val="dk1"/>
                </a:solidFill>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3b4d48c17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3b4d48c17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lang="en" u="sng">
                <a:solidFill>
                  <a:schemeClr val="hlink"/>
                </a:solidFill>
                <a:hlinkClick r:id="rId2"/>
              </a:rPr>
              <a:t>The Institute for Arts Integration and STEAM</a:t>
            </a:r>
            <a:r>
              <a:rPr lang="en">
                <a:solidFill>
                  <a:schemeClr val="dk1"/>
                </a:solidFill>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36e90c740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436e90c740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Graphic made by me: Fonts are </a:t>
            </a:r>
            <a:r>
              <a:rPr lang="en" u="sng">
                <a:solidFill>
                  <a:schemeClr val="hlink"/>
                </a:solidFill>
                <a:hlinkClick r:id="rId2"/>
              </a:rPr>
              <a:t>Montserrat</a:t>
            </a:r>
            <a:r>
              <a:rPr lang="en">
                <a:solidFill>
                  <a:schemeClr val="dk1"/>
                </a:solidFill>
              </a:rPr>
              <a:t> and </a:t>
            </a:r>
            <a:r>
              <a:rPr lang="en" u="sng">
                <a:solidFill>
                  <a:schemeClr val="hlink"/>
                </a:solidFill>
                <a:hlinkClick r:id="rId3"/>
              </a:rPr>
              <a:t>Sharpie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436e90c740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436e90c740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DIY #2: How would the design change based on thinking about composition? Do things get removed? Do they get completely reimagined?</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35af99d15d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35af99d15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i="1" lang="en">
                <a:solidFill>
                  <a:schemeClr val="dk1"/>
                </a:solidFill>
              </a:rPr>
              <a:t>Stagecraft Fundamentals, A Guide and Reference for Theatrical Production, Fourth Edition</a:t>
            </a:r>
            <a:r>
              <a:rPr lang="en">
                <a:solidFill>
                  <a:schemeClr val="dk1"/>
                </a:solidFill>
              </a:rPr>
              <a:t>, Page 60)</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3b4d48c17e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3b4d48c17e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i="1" lang="en">
                <a:solidFill>
                  <a:schemeClr val="dk1"/>
                </a:solidFill>
              </a:rPr>
              <a:t>Stagecraft Fundamentals, A Guide and Reference for Theatrical Production, Fourth Edition</a:t>
            </a:r>
            <a:r>
              <a:rPr lang="en">
                <a:solidFill>
                  <a:schemeClr val="dk1"/>
                </a:solidFill>
              </a:rPr>
              <a:t>, Page 59)</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3b4d48c17e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3b4d48c17e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(Photo courtesy of </a:t>
            </a:r>
            <a:r>
              <a:rPr i="1" lang="en">
                <a:solidFill>
                  <a:schemeClr val="dk1"/>
                </a:solidFill>
              </a:rPr>
              <a:t>Stagecraft Fundamentals, A Guide and Reference for Theatrical Production, Fourth Edition</a:t>
            </a:r>
            <a:r>
              <a:rPr lang="en">
                <a:solidFill>
                  <a:schemeClr val="dk1"/>
                </a:solidFill>
              </a:rPr>
              <a:t>, Page 59)</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3b4d48c17e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3b4d48c17e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NOTE: If we covered more than basics we’d go into tints, shades, and tones.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courtesy of </a:t>
            </a:r>
            <a:r>
              <a:rPr i="1" lang="en">
                <a:solidFill>
                  <a:schemeClr val="dk1"/>
                </a:solidFill>
              </a:rPr>
              <a:t>Stagecraft Fundamentals, A Guide and Reference for Theatrical Production, Fourth Edition</a:t>
            </a:r>
            <a:r>
              <a:rPr lang="en">
                <a:solidFill>
                  <a:schemeClr val="dk1"/>
                </a:solidFill>
              </a:rPr>
              <a:t>, Page 60)</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3b4d48c17e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3b4d48c17e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3b4d48c17e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3b4d48c17e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3b4d48c17e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3b4d48c17e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35af99d15d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35af99d15d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436e90c740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436e90c740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Graphic made by me: Fonts are </a:t>
            </a:r>
            <a:r>
              <a:rPr lang="en" u="sng">
                <a:solidFill>
                  <a:schemeClr val="hlink"/>
                </a:solidFill>
                <a:hlinkClick r:id="rId2"/>
              </a:rPr>
              <a:t>Montserrat</a:t>
            </a:r>
            <a:r>
              <a:rPr lang="en">
                <a:solidFill>
                  <a:schemeClr val="dk1"/>
                </a:solidFill>
              </a:rPr>
              <a:t> and </a:t>
            </a:r>
            <a:r>
              <a:rPr lang="en" u="sng">
                <a:solidFill>
                  <a:schemeClr val="hlink"/>
                </a:solidFill>
                <a:hlinkClick r:id="rId3"/>
              </a:rPr>
              <a:t>Sharpie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436e90c74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436e90c74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DIY #3: How does the design change once you have a production meeting? Again, does it all get thrown out, can some of it remain?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436e90c740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436e90c740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(Photo courtesy of </a:t>
            </a:r>
            <a:r>
              <a:rPr lang="en" u="sng">
                <a:solidFill>
                  <a:schemeClr val="hlink"/>
                </a:solidFill>
                <a:hlinkClick r:id="rId2"/>
              </a:rPr>
              <a:t>MightyWithAllTrades</a:t>
            </a:r>
            <a:r>
              <a:rPr lang="en">
                <a:solidFill>
                  <a:schemeClr val="dk1"/>
                </a:solidFill>
              </a:rPr>
              <a:t> and </a:t>
            </a:r>
            <a:r>
              <a:rPr lang="en" u="sng">
                <a:solidFill>
                  <a:schemeClr val="hlink"/>
                </a:solidFill>
                <a:hlinkClick r:id="rId3"/>
              </a:rPr>
              <a:t>www.tabletopscenicdesign.com</a:t>
            </a:r>
            <a:r>
              <a:rPr lang="en">
                <a:solidFill>
                  <a:schemeClr val="dk1"/>
                </a:solidFill>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436e90c740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436e90c740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Instructional Instructions: Ask for volunteers to present their design to the “production team,” those who are not presenting their set can ask a question about why something is the way that it is. (Limit to 2 questions asked per presenter).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Goal: Demonstrate standing by your choices, no matter what you feel about it. (This is very much stealing strategies from Donna and editing them to fit here).</a:t>
            </a:r>
            <a:br>
              <a:rPr lang="en">
                <a:solidFill>
                  <a:schemeClr val="dk1"/>
                </a:solidFill>
              </a:rPr>
            </a:br>
            <a:br>
              <a:rPr lang="en">
                <a:solidFill>
                  <a:schemeClr val="dk1"/>
                </a:solidFill>
              </a:rPr>
            </a:br>
            <a:r>
              <a:rPr lang="en">
                <a:solidFill>
                  <a:schemeClr val="dk1"/>
                </a:solidFill>
              </a:rPr>
              <a:t>(Graphic edited by me; calendar by: </a:t>
            </a:r>
            <a:r>
              <a:rPr lang="en" u="sng">
                <a:solidFill>
                  <a:schemeClr val="hlink"/>
                </a:solidFill>
                <a:hlinkClick r:id="rId2"/>
              </a:rPr>
              <a:t>Free Icons PNG</a:t>
            </a:r>
            <a:r>
              <a:rPr lang="en">
                <a:solidFill>
                  <a:schemeClr val="dk1"/>
                </a:solidFill>
              </a:rPr>
              <a:t>, Fonts are </a:t>
            </a:r>
            <a:r>
              <a:rPr lang="en" u="sng">
                <a:solidFill>
                  <a:schemeClr val="hlink"/>
                </a:solidFill>
                <a:hlinkClick r:id="rId3"/>
              </a:rPr>
              <a:t>Montserrat</a:t>
            </a:r>
            <a:r>
              <a:rPr lang="en">
                <a:solidFill>
                  <a:schemeClr val="dk1"/>
                </a:solidFill>
              </a:rPr>
              <a:t> and </a:t>
            </a:r>
            <a:r>
              <a:rPr lang="en" u="sng">
                <a:solidFill>
                  <a:schemeClr val="hlink"/>
                </a:solidFill>
                <a:hlinkClick r:id="rId4"/>
              </a:rPr>
              <a:t>FG Liv Regular</a:t>
            </a:r>
            <a:r>
              <a:rPr lang="en">
                <a:solidFill>
                  <a:schemeClr val="dk1"/>
                </a:solidFill>
              </a:rPr>
              <a:t> &lt; (Only place I could still find it, pretty sure it was a paid font at some point. I have a million fonts so not sure.)</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pic>
        <p:nvPicPr>
          <p:cNvPr descr="C0-HD-BTM.png" id="13" name="Google Shape;13;p2"/>
          <p:cNvPicPr preferRelativeResize="0"/>
          <p:nvPr/>
        </p:nvPicPr>
        <p:blipFill rotWithShape="1">
          <a:blip r:embed="rId2">
            <a:alphaModFix/>
          </a:blip>
          <a:srcRect b="0" l="0" r="0" t="0"/>
          <a:stretch/>
        </p:blipFill>
        <p:spPr>
          <a:xfrm>
            <a:off x="0" y="3281363"/>
            <a:ext cx="9144000" cy="1862138"/>
          </a:xfrm>
          <a:prstGeom prst="rect">
            <a:avLst/>
          </a:prstGeom>
          <a:noFill/>
          <a:ln>
            <a:noFill/>
          </a:ln>
        </p:spPr>
      </p:pic>
      <p:sp>
        <p:nvSpPr>
          <p:cNvPr id="14" name="Google Shape;14;p2"/>
          <p:cNvSpPr txBox="1"/>
          <p:nvPr>
            <p:ph type="ctrTitle"/>
          </p:nvPr>
        </p:nvSpPr>
        <p:spPr>
          <a:xfrm>
            <a:off x="1028700" y="1352554"/>
            <a:ext cx="7086600" cy="1368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 name="Google Shape;15;p2"/>
          <p:cNvSpPr txBox="1"/>
          <p:nvPr>
            <p:ph idx="1" type="subTitle"/>
          </p:nvPr>
        </p:nvSpPr>
        <p:spPr>
          <a:xfrm>
            <a:off x="1028700" y="2724151"/>
            <a:ext cx="7086600" cy="514500"/>
          </a:xfrm>
          <a:prstGeom prst="rect">
            <a:avLst/>
          </a:prstGeom>
          <a:noFill/>
          <a:ln>
            <a:noFill/>
          </a:ln>
        </p:spPr>
        <p:txBody>
          <a:bodyPr anchorCtr="0" anchor="t" bIns="34275" lIns="68575" spcFirstLastPara="1" rIns="68575" wrap="square" tIns="34275">
            <a:normAutofit/>
          </a:bodyPr>
          <a:lstStyle>
            <a:lvl1pPr lvl="0" algn="l">
              <a:lnSpc>
                <a:spcPct val="90000"/>
              </a:lnSpc>
              <a:spcBef>
                <a:spcPts val="800"/>
              </a:spcBef>
              <a:spcAft>
                <a:spcPts val="0"/>
              </a:spcAft>
              <a:buClr>
                <a:schemeClr val="lt1"/>
              </a:buClr>
              <a:buSzPts val="1500"/>
              <a:buNone/>
              <a:defRPr sz="1500"/>
            </a:lvl1pPr>
            <a:lvl2pPr lvl="1" algn="ctr">
              <a:lnSpc>
                <a:spcPct val="90000"/>
              </a:lnSpc>
              <a:spcBef>
                <a:spcPts val="400"/>
              </a:spcBef>
              <a:spcAft>
                <a:spcPts val="0"/>
              </a:spcAft>
              <a:buClr>
                <a:schemeClr val="lt1"/>
              </a:buClr>
              <a:buSzPts val="1500"/>
              <a:buNone/>
              <a:defRPr sz="1500"/>
            </a:lvl2pPr>
            <a:lvl3pPr lvl="2" algn="ctr">
              <a:lnSpc>
                <a:spcPct val="90000"/>
              </a:lnSpc>
              <a:spcBef>
                <a:spcPts val="400"/>
              </a:spcBef>
              <a:spcAft>
                <a:spcPts val="0"/>
              </a:spcAft>
              <a:buClr>
                <a:schemeClr val="lt1"/>
              </a:buClr>
              <a:buSzPts val="1400"/>
              <a:buNone/>
              <a:defRPr sz="1400"/>
            </a:lvl3pPr>
            <a:lvl4pPr lvl="3" algn="ctr">
              <a:lnSpc>
                <a:spcPct val="90000"/>
              </a:lnSpc>
              <a:spcBef>
                <a:spcPts val="400"/>
              </a:spcBef>
              <a:spcAft>
                <a:spcPts val="0"/>
              </a:spcAft>
              <a:buClr>
                <a:schemeClr val="lt1"/>
              </a:buClr>
              <a:buSzPts val="1200"/>
              <a:buNone/>
              <a:defRPr sz="1200"/>
            </a:lvl4pPr>
            <a:lvl5pPr lvl="4" algn="ctr">
              <a:lnSpc>
                <a:spcPct val="90000"/>
              </a:lnSpc>
              <a:spcBef>
                <a:spcPts val="400"/>
              </a:spcBef>
              <a:spcAft>
                <a:spcPts val="0"/>
              </a:spcAft>
              <a:buClr>
                <a:schemeClr val="lt1"/>
              </a:buClr>
              <a:buSzPts val="1200"/>
              <a:buNone/>
              <a:defRPr sz="1200"/>
            </a:lvl5pPr>
            <a:lvl6pPr lvl="5" algn="ctr">
              <a:lnSpc>
                <a:spcPct val="90000"/>
              </a:lnSpc>
              <a:spcBef>
                <a:spcPts val="400"/>
              </a:spcBef>
              <a:spcAft>
                <a:spcPts val="0"/>
              </a:spcAft>
              <a:buClr>
                <a:schemeClr val="lt1"/>
              </a:buClr>
              <a:buSzPts val="1200"/>
              <a:buNone/>
              <a:defRPr sz="1200"/>
            </a:lvl6pPr>
            <a:lvl7pPr lvl="6" algn="ctr">
              <a:lnSpc>
                <a:spcPct val="90000"/>
              </a:lnSpc>
              <a:spcBef>
                <a:spcPts val="400"/>
              </a:spcBef>
              <a:spcAft>
                <a:spcPts val="0"/>
              </a:spcAft>
              <a:buClr>
                <a:schemeClr val="lt1"/>
              </a:buClr>
              <a:buSzPts val="1200"/>
              <a:buNone/>
              <a:defRPr sz="1200"/>
            </a:lvl7pPr>
            <a:lvl8pPr lvl="7" algn="ctr">
              <a:lnSpc>
                <a:spcPct val="90000"/>
              </a:lnSpc>
              <a:spcBef>
                <a:spcPts val="400"/>
              </a:spcBef>
              <a:spcAft>
                <a:spcPts val="0"/>
              </a:spcAft>
              <a:buClr>
                <a:schemeClr val="lt1"/>
              </a:buClr>
              <a:buSzPts val="1200"/>
              <a:buNone/>
              <a:defRPr sz="1200"/>
            </a:lvl8pPr>
            <a:lvl9pPr lvl="8" algn="ctr">
              <a:lnSpc>
                <a:spcPct val="90000"/>
              </a:lnSpc>
              <a:spcBef>
                <a:spcPts val="400"/>
              </a:spcBef>
              <a:spcAft>
                <a:spcPts val="0"/>
              </a:spcAft>
              <a:buClr>
                <a:schemeClr val="lt1"/>
              </a:buClr>
              <a:buSzPts val="1200"/>
              <a:buNone/>
              <a:defRPr sz="1200"/>
            </a:lvl9pPr>
          </a:lstStyle>
          <a:p/>
        </p:txBody>
      </p:sp>
      <p:sp>
        <p:nvSpPr>
          <p:cNvPr id="16" name="Google Shape;16;p2"/>
          <p:cNvSpPr txBox="1"/>
          <p:nvPr>
            <p:ph idx="10" type="dt"/>
          </p:nvPr>
        </p:nvSpPr>
        <p:spPr>
          <a:xfrm>
            <a:off x="5932171" y="3235746"/>
            <a:ext cx="2183100" cy="2811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 name="Google Shape;17;p2"/>
          <p:cNvSpPr txBox="1"/>
          <p:nvPr>
            <p:ph idx="11" type="ftr"/>
          </p:nvPr>
        </p:nvSpPr>
        <p:spPr>
          <a:xfrm>
            <a:off x="1028700" y="3242884"/>
            <a:ext cx="48006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 name="Google Shape;18;p2"/>
          <p:cNvSpPr txBox="1"/>
          <p:nvPr>
            <p:ph idx="12" type="sldNum"/>
          </p:nvPr>
        </p:nvSpPr>
        <p:spPr>
          <a:xfrm>
            <a:off x="6057900" y="10731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3"/>
          <p:cNvSpPr txBox="1"/>
          <p:nvPr>
            <p:ph type="title"/>
          </p:nvPr>
        </p:nvSpPr>
        <p:spPr>
          <a:xfrm>
            <a:off x="2171700" y="573280"/>
            <a:ext cx="6458100" cy="969900"/>
          </a:xfrm>
          <a:prstGeom prst="rect">
            <a:avLst/>
          </a:prstGeom>
          <a:noFill/>
          <a:ln>
            <a:noFill/>
          </a:ln>
        </p:spPr>
        <p:txBody>
          <a:bodyPr anchorCtr="0" anchor="ctr" bIns="34275" lIns="68575" spcFirstLastPara="1" rIns="68575" wrap="square" tIns="34275">
            <a:normAutofit/>
          </a:bodyPr>
          <a:lstStyle>
            <a:lvl1pPr lvl="0" algn="r">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1" name="Google Shape;21;p3"/>
          <p:cNvSpPr txBox="1"/>
          <p:nvPr>
            <p:ph idx="1" type="body"/>
          </p:nvPr>
        </p:nvSpPr>
        <p:spPr>
          <a:xfrm>
            <a:off x="514350" y="1645920"/>
            <a:ext cx="8115300" cy="30180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lt1"/>
              </a:buClr>
              <a:buSzPts val="1400"/>
              <a:buChar char="•"/>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22" name="Google Shape;22;p3"/>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3" name="Google Shape;23;p3"/>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4" name="Google Shape;24;p3"/>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5" name="Shape 25"/>
        <p:cNvGrpSpPr/>
        <p:nvPr/>
      </p:nvGrpSpPr>
      <p:grpSpPr>
        <a:xfrm>
          <a:off x="0" y="0"/>
          <a:ext cx="0" cy="0"/>
          <a:chOff x="0" y="0"/>
          <a:chExt cx="0" cy="0"/>
        </a:xfrm>
      </p:grpSpPr>
      <p:pic>
        <p:nvPicPr>
          <p:cNvPr descr="C0-HD-BTM.png" id="26" name="Google Shape;26;p4"/>
          <p:cNvPicPr preferRelativeResize="0"/>
          <p:nvPr/>
        </p:nvPicPr>
        <p:blipFill rotWithShape="1">
          <a:blip r:embed="rId2">
            <a:alphaModFix/>
          </a:blip>
          <a:srcRect b="0" l="0" r="0" t="0"/>
          <a:stretch/>
        </p:blipFill>
        <p:spPr>
          <a:xfrm>
            <a:off x="0" y="3281363"/>
            <a:ext cx="9144000" cy="1862138"/>
          </a:xfrm>
          <a:prstGeom prst="rect">
            <a:avLst/>
          </a:prstGeom>
          <a:noFill/>
          <a:ln>
            <a:noFill/>
          </a:ln>
        </p:spPr>
      </p:pic>
      <p:sp>
        <p:nvSpPr>
          <p:cNvPr id="27" name="Google Shape;27;p4"/>
          <p:cNvSpPr txBox="1"/>
          <p:nvPr>
            <p:ph type="title"/>
          </p:nvPr>
        </p:nvSpPr>
        <p:spPr>
          <a:xfrm>
            <a:off x="514350" y="565150"/>
            <a:ext cx="8115300" cy="2101500"/>
          </a:xfrm>
          <a:prstGeom prst="rect">
            <a:avLst/>
          </a:prstGeom>
          <a:noFill/>
          <a:ln>
            <a:noFill/>
          </a:ln>
        </p:spPr>
        <p:txBody>
          <a:bodyPr anchorCtr="0" anchor="b" bIns="34275" lIns="68575" spcFirstLastPara="1" rIns="68575" wrap="square" tIns="34275">
            <a:normAutofit/>
          </a:bodyPr>
          <a:lstStyle>
            <a:lvl1pPr lvl="0" algn="r">
              <a:lnSpc>
                <a:spcPct val="90000"/>
              </a:lnSpc>
              <a:spcBef>
                <a:spcPts val="0"/>
              </a:spcBef>
              <a:spcAft>
                <a:spcPts val="0"/>
              </a:spcAft>
              <a:buClr>
                <a:schemeClr val="lt1"/>
              </a:buClr>
              <a:buSzPts val="3000"/>
              <a:buFont typeface="Century Gothic"/>
              <a:buNone/>
              <a:defRPr sz="3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8" name="Google Shape;28;p4"/>
          <p:cNvSpPr txBox="1"/>
          <p:nvPr>
            <p:ph idx="1" type="body"/>
          </p:nvPr>
        </p:nvSpPr>
        <p:spPr>
          <a:xfrm>
            <a:off x="768350" y="2731294"/>
            <a:ext cx="7867800" cy="716700"/>
          </a:xfrm>
          <a:prstGeom prst="rect">
            <a:avLst/>
          </a:prstGeom>
          <a:noFill/>
          <a:ln>
            <a:noFill/>
          </a:ln>
        </p:spPr>
        <p:txBody>
          <a:bodyPr anchorCtr="0" anchor="t" bIns="34275" lIns="68575" spcFirstLastPara="1" rIns="68575" wrap="square" tIns="34275">
            <a:normAutofit/>
          </a:bodyPr>
          <a:lstStyle>
            <a:lvl1pPr indent="-228600" lvl="0" marL="457200" algn="r">
              <a:lnSpc>
                <a:spcPct val="90000"/>
              </a:lnSpc>
              <a:spcBef>
                <a:spcPts val="800"/>
              </a:spcBef>
              <a:spcAft>
                <a:spcPts val="0"/>
              </a:spcAft>
              <a:buClr>
                <a:schemeClr val="lt1"/>
              </a:buClr>
              <a:buSzPts val="1700"/>
              <a:buNone/>
              <a:defRPr sz="1700">
                <a:solidFill>
                  <a:schemeClr val="lt1"/>
                </a:solidFill>
              </a:defRPr>
            </a:lvl1pPr>
            <a:lvl2pPr indent="-228600" lvl="1" marL="914400" algn="l">
              <a:lnSpc>
                <a:spcPct val="90000"/>
              </a:lnSpc>
              <a:spcBef>
                <a:spcPts val="400"/>
              </a:spcBef>
              <a:spcAft>
                <a:spcPts val="0"/>
              </a:spcAft>
              <a:buClr>
                <a:schemeClr val="lt1"/>
              </a:buClr>
              <a:buSzPts val="1500"/>
              <a:buNone/>
              <a:defRPr sz="1500">
                <a:solidFill>
                  <a:schemeClr val="lt1"/>
                </a:solidFill>
              </a:defRPr>
            </a:lvl2pPr>
            <a:lvl3pPr indent="-228600" lvl="2" marL="1371600" algn="l">
              <a:lnSpc>
                <a:spcPct val="90000"/>
              </a:lnSpc>
              <a:spcBef>
                <a:spcPts val="400"/>
              </a:spcBef>
              <a:spcAft>
                <a:spcPts val="0"/>
              </a:spcAft>
              <a:buClr>
                <a:schemeClr val="lt1"/>
              </a:buClr>
              <a:buSzPts val="1400"/>
              <a:buNone/>
              <a:defRPr sz="1400">
                <a:solidFill>
                  <a:schemeClr val="lt1"/>
                </a:solidFill>
              </a:defRPr>
            </a:lvl3pPr>
            <a:lvl4pPr indent="-228600" lvl="3" marL="1828800" algn="l">
              <a:lnSpc>
                <a:spcPct val="90000"/>
              </a:lnSpc>
              <a:spcBef>
                <a:spcPts val="400"/>
              </a:spcBef>
              <a:spcAft>
                <a:spcPts val="0"/>
              </a:spcAft>
              <a:buClr>
                <a:schemeClr val="lt1"/>
              </a:buClr>
              <a:buSzPts val="1200"/>
              <a:buNone/>
              <a:defRPr sz="1200">
                <a:solidFill>
                  <a:schemeClr val="lt1"/>
                </a:solidFill>
              </a:defRPr>
            </a:lvl4pPr>
            <a:lvl5pPr indent="-228600" lvl="4" marL="2286000" algn="l">
              <a:lnSpc>
                <a:spcPct val="90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sp>
        <p:nvSpPr>
          <p:cNvPr id="29" name="Google Shape;29;p4"/>
          <p:cNvSpPr txBox="1"/>
          <p:nvPr>
            <p:ph idx="10" type="dt"/>
          </p:nvPr>
        </p:nvSpPr>
        <p:spPr>
          <a:xfrm>
            <a:off x="5860839" y="285750"/>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0" name="Google Shape;30;p4"/>
          <p:cNvSpPr txBox="1"/>
          <p:nvPr>
            <p:ph idx="11" type="ftr"/>
          </p:nvPr>
        </p:nvSpPr>
        <p:spPr>
          <a:xfrm>
            <a:off x="514350" y="285751"/>
            <a:ext cx="5243700" cy="2730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1" name="Google Shape;31;p4"/>
          <p:cNvSpPr txBox="1"/>
          <p:nvPr>
            <p:ph idx="12" type="sldNum"/>
          </p:nvPr>
        </p:nvSpPr>
        <p:spPr>
          <a:xfrm>
            <a:off x="8146839" y="285750"/>
            <a:ext cx="4827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5"/>
          <p:cNvSpPr txBox="1"/>
          <p:nvPr>
            <p:ph type="title"/>
          </p:nvPr>
        </p:nvSpPr>
        <p:spPr>
          <a:xfrm>
            <a:off x="2171700" y="573280"/>
            <a:ext cx="6458100" cy="969900"/>
          </a:xfrm>
          <a:prstGeom prst="rect">
            <a:avLst/>
          </a:prstGeom>
          <a:noFill/>
          <a:ln>
            <a:noFill/>
          </a:ln>
        </p:spPr>
        <p:txBody>
          <a:bodyPr anchorCtr="0" anchor="ctr" bIns="34275" lIns="68575" spcFirstLastPara="1" rIns="68575" wrap="square" tIns="34275">
            <a:normAutofit/>
          </a:bodyPr>
          <a:lstStyle>
            <a:lvl1pPr lvl="0" algn="r">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4" name="Google Shape;34;p5"/>
          <p:cNvSpPr txBox="1"/>
          <p:nvPr>
            <p:ph idx="1" type="body"/>
          </p:nvPr>
        </p:nvSpPr>
        <p:spPr>
          <a:xfrm>
            <a:off x="514350" y="1645919"/>
            <a:ext cx="4000500" cy="30180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lt1"/>
              </a:buClr>
              <a:buSzPts val="1400"/>
              <a:buChar char="•"/>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35" name="Google Shape;35;p5"/>
          <p:cNvSpPr txBox="1"/>
          <p:nvPr>
            <p:ph idx="2" type="body"/>
          </p:nvPr>
        </p:nvSpPr>
        <p:spPr>
          <a:xfrm>
            <a:off x="4629150" y="1645919"/>
            <a:ext cx="4000500" cy="30180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lt1"/>
              </a:buClr>
              <a:buSzPts val="1400"/>
              <a:buChar char="•"/>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36" name="Google Shape;36;p5"/>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7" name="Google Shape;37;p5"/>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8" name="Google Shape;38;p5"/>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6"/>
          <p:cNvSpPr txBox="1"/>
          <p:nvPr>
            <p:ph type="title"/>
          </p:nvPr>
        </p:nvSpPr>
        <p:spPr>
          <a:xfrm>
            <a:off x="2171700" y="571500"/>
            <a:ext cx="6458100" cy="971700"/>
          </a:xfrm>
          <a:prstGeom prst="rect">
            <a:avLst/>
          </a:prstGeom>
          <a:noFill/>
          <a:ln>
            <a:noFill/>
          </a:ln>
        </p:spPr>
        <p:txBody>
          <a:bodyPr anchorCtr="0" anchor="ctr" bIns="34275" lIns="68575" spcFirstLastPara="1" rIns="68575" wrap="square" tIns="34275">
            <a:normAutofit/>
          </a:bodyPr>
          <a:lstStyle>
            <a:lvl1pPr lvl="0" algn="r">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1" name="Google Shape;41;p6"/>
          <p:cNvSpPr txBox="1"/>
          <p:nvPr>
            <p:ph idx="1" type="body"/>
          </p:nvPr>
        </p:nvSpPr>
        <p:spPr>
          <a:xfrm>
            <a:off x="685807" y="1637852"/>
            <a:ext cx="38100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2100"/>
              <a:buNone/>
              <a:defRPr b="0" sz="2100">
                <a:solidFill>
                  <a:schemeClr val="lt1"/>
                </a:solidFill>
              </a:defRPr>
            </a:lvl1pPr>
            <a:lvl2pPr indent="-228600" lvl="1" marL="914400" algn="l">
              <a:lnSpc>
                <a:spcPct val="90000"/>
              </a:lnSpc>
              <a:spcBef>
                <a:spcPts val="400"/>
              </a:spcBef>
              <a:spcAft>
                <a:spcPts val="0"/>
              </a:spcAft>
              <a:buClr>
                <a:schemeClr val="lt1"/>
              </a:buClr>
              <a:buSzPts val="1500"/>
              <a:buNone/>
              <a:defRPr b="1" sz="1500"/>
            </a:lvl2pPr>
            <a:lvl3pPr indent="-228600" lvl="2" marL="1371600" algn="l">
              <a:lnSpc>
                <a:spcPct val="90000"/>
              </a:lnSpc>
              <a:spcBef>
                <a:spcPts val="400"/>
              </a:spcBef>
              <a:spcAft>
                <a:spcPts val="0"/>
              </a:spcAft>
              <a:buClr>
                <a:schemeClr val="lt1"/>
              </a:buClr>
              <a:buSzPts val="1400"/>
              <a:buNone/>
              <a:defRPr b="1" sz="1400"/>
            </a:lvl3pPr>
            <a:lvl4pPr indent="-228600" lvl="3" marL="1828800" algn="l">
              <a:lnSpc>
                <a:spcPct val="90000"/>
              </a:lnSpc>
              <a:spcBef>
                <a:spcPts val="400"/>
              </a:spcBef>
              <a:spcAft>
                <a:spcPts val="0"/>
              </a:spcAft>
              <a:buClr>
                <a:schemeClr val="lt1"/>
              </a:buClr>
              <a:buSzPts val="1200"/>
              <a:buNone/>
              <a:defRPr b="1" sz="1200"/>
            </a:lvl4pPr>
            <a:lvl5pPr indent="-228600" lvl="4" marL="2286000" algn="l">
              <a:lnSpc>
                <a:spcPct val="90000"/>
              </a:lnSpc>
              <a:spcBef>
                <a:spcPts val="400"/>
              </a:spcBef>
              <a:spcAft>
                <a:spcPts val="0"/>
              </a:spcAft>
              <a:buClr>
                <a:schemeClr val="lt1"/>
              </a:buClr>
              <a:buSzPts val="1200"/>
              <a:buNone/>
              <a:defRPr b="1" sz="1200"/>
            </a:lvl5pPr>
            <a:lvl6pPr indent="-228600" lvl="5" marL="2743200" algn="l">
              <a:lnSpc>
                <a:spcPct val="90000"/>
              </a:lnSpc>
              <a:spcBef>
                <a:spcPts val="4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42" name="Google Shape;42;p6"/>
          <p:cNvSpPr txBox="1"/>
          <p:nvPr>
            <p:ph idx="2" type="body"/>
          </p:nvPr>
        </p:nvSpPr>
        <p:spPr>
          <a:xfrm>
            <a:off x="514350" y="2349499"/>
            <a:ext cx="3983700" cy="23145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lt1"/>
              </a:buClr>
              <a:buSzPts val="1400"/>
              <a:buChar char="•"/>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43" name="Google Shape;43;p6"/>
          <p:cNvSpPr txBox="1"/>
          <p:nvPr>
            <p:ph idx="3" type="body"/>
          </p:nvPr>
        </p:nvSpPr>
        <p:spPr>
          <a:xfrm>
            <a:off x="4800600" y="1637852"/>
            <a:ext cx="38289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2100"/>
              <a:buNone/>
              <a:defRPr b="0" sz="2100">
                <a:solidFill>
                  <a:schemeClr val="lt1"/>
                </a:solidFill>
              </a:defRPr>
            </a:lvl1pPr>
            <a:lvl2pPr indent="-228600" lvl="1" marL="914400" algn="l">
              <a:lnSpc>
                <a:spcPct val="90000"/>
              </a:lnSpc>
              <a:spcBef>
                <a:spcPts val="400"/>
              </a:spcBef>
              <a:spcAft>
                <a:spcPts val="0"/>
              </a:spcAft>
              <a:buClr>
                <a:schemeClr val="lt1"/>
              </a:buClr>
              <a:buSzPts val="1500"/>
              <a:buNone/>
              <a:defRPr b="1" sz="1500"/>
            </a:lvl2pPr>
            <a:lvl3pPr indent="-228600" lvl="2" marL="1371600" algn="l">
              <a:lnSpc>
                <a:spcPct val="90000"/>
              </a:lnSpc>
              <a:spcBef>
                <a:spcPts val="400"/>
              </a:spcBef>
              <a:spcAft>
                <a:spcPts val="0"/>
              </a:spcAft>
              <a:buClr>
                <a:schemeClr val="lt1"/>
              </a:buClr>
              <a:buSzPts val="1400"/>
              <a:buNone/>
              <a:defRPr b="1" sz="1400"/>
            </a:lvl3pPr>
            <a:lvl4pPr indent="-228600" lvl="3" marL="1828800" algn="l">
              <a:lnSpc>
                <a:spcPct val="90000"/>
              </a:lnSpc>
              <a:spcBef>
                <a:spcPts val="400"/>
              </a:spcBef>
              <a:spcAft>
                <a:spcPts val="0"/>
              </a:spcAft>
              <a:buClr>
                <a:schemeClr val="lt1"/>
              </a:buClr>
              <a:buSzPts val="1200"/>
              <a:buNone/>
              <a:defRPr b="1" sz="1200"/>
            </a:lvl4pPr>
            <a:lvl5pPr indent="-228600" lvl="4" marL="2286000" algn="l">
              <a:lnSpc>
                <a:spcPct val="90000"/>
              </a:lnSpc>
              <a:spcBef>
                <a:spcPts val="400"/>
              </a:spcBef>
              <a:spcAft>
                <a:spcPts val="0"/>
              </a:spcAft>
              <a:buClr>
                <a:schemeClr val="lt1"/>
              </a:buClr>
              <a:buSzPts val="1200"/>
              <a:buNone/>
              <a:defRPr b="1" sz="1200"/>
            </a:lvl5pPr>
            <a:lvl6pPr indent="-228600" lvl="5" marL="2743200" algn="l">
              <a:lnSpc>
                <a:spcPct val="90000"/>
              </a:lnSpc>
              <a:spcBef>
                <a:spcPts val="4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44" name="Google Shape;44;p6"/>
          <p:cNvSpPr txBox="1"/>
          <p:nvPr>
            <p:ph idx="4" type="body"/>
          </p:nvPr>
        </p:nvSpPr>
        <p:spPr>
          <a:xfrm>
            <a:off x="4629150" y="2349499"/>
            <a:ext cx="4000500" cy="23145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lt1"/>
              </a:buClr>
              <a:buSzPts val="1400"/>
              <a:buChar char="•"/>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45" name="Google Shape;45;p6"/>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6" name="Google Shape;46;p6"/>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7" name="Google Shape;47;p6"/>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7"/>
          <p:cNvSpPr txBox="1"/>
          <p:nvPr>
            <p:ph type="title"/>
          </p:nvPr>
        </p:nvSpPr>
        <p:spPr>
          <a:xfrm>
            <a:off x="2171700" y="573280"/>
            <a:ext cx="6458100" cy="969900"/>
          </a:xfrm>
          <a:prstGeom prst="rect">
            <a:avLst/>
          </a:prstGeom>
          <a:noFill/>
          <a:ln>
            <a:noFill/>
          </a:ln>
        </p:spPr>
        <p:txBody>
          <a:bodyPr anchorCtr="0" anchor="ctr" bIns="34275" lIns="68575" spcFirstLastPara="1" rIns="68575" wrap="square" tIns="34275">
            <a:normAutofit/>
          </a:bodyPr>
          <a:lstStyle>
            <a:lvl1pPr lvl="0" algn="r">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0" name="Google Shape;50;p7"/>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1" name="Google Shape;51;p7"/>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Google Shape;52;p7"/>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5" name="Google Shape;55;p8"/>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6" name="Google Shape;56;p8"/>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7" name="Shape 57"/>
        <p:cNvGrpSpPr/>
        <p:nvPr/>
      </p:nvGrpSpPr>
      <p:grpSpPr>
        <a:xfrm>
          <a:off x="0" y="0"/>
          <a:ext cx="0" cy="0"/>
          <a:chOff x="0" y="0"/>
          <a:chExt cx="0" cy="0"/>
        </a:xfrm>
      </p:grpSpPr>
      <p:sp>
        <p:nvSpPr>
          <p:cNvPr id="58" name="Google Shape;58;p9"/>
          <p:cNvSpPr txBox="1"/>
          <p:nvPr>
            <p:ph type="title"/>
          </p:nvPr>
        </p:nvSpPr>
        <p:spPr>
          <a:xfrm>
            <a:off x="514350" y="1143000"/>
            <a:ext cx="30861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9" name="Google Shape;59;p9"/>
          <p:cNvSpPr txBox="1"/>
          <p:nvPr>
            <p:ph idx="1" type="body"/>
          </p:nvPr>
        </p:nvSpPr>
        <p:spPr>
          <a:xfrm>
            <a:off x="3746687" y="560069"/>
            <a:ext cx="4883100" cy="4104000"/>
          </a:xfrm>
          <a:prstGeom prst="rect">
            <a:avLst/>
          </a:prstGeom>
          <a:noFill/>
          <a:ln>
            <a:noFill/>
          </a:ln>
        </p:spPr>
        <p:txBody>
          <a:bodyPr anchorCtr="0" anchor="ctr" bIns="34275" lIns="68575" spcFirstLastPara="1" rIns="68575" wrap="square" tIns="34275">
            <a:normAutofit/>
          </a:bodyPr>
          <a:lstStyle>
            <a:lvl1pPr indent="-317500" lvl="0" marL="457200" algn="l">
              <a:lnSpc>
                <a:spcPct val="90000"/>
              </a:lnSpc>
              <a:spcBef>
                <a:spcPts val="800"/>
              </a:spcBef>
              <a:spcAft>
                <a:spcPts val="0"/>
              </a:spcAft>
              <a:buClr>
                <a:schemeClr val="lt1"/>
              </a:buClr>
              <a:buSzPts val="1400"/>
              <a:buChar char="•"/>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60" name="Google Shape;60;p9"/>
          <p:cNvSpPr txBox="1"/>
          <p:nvPr>
            <p:ph idx="2" type="body"/>
          </p:nvPr>
        </p:nvSpPr>
        <p:spPr>
          <a:xfrm>
            <a:off x="514350" y="2343149"/>
            <a:ext cx="3086100" cy="23208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lvl1pPr>
            <a:lvl2pPr indent="-228600" lvl="1" marL="914400" algn="l">
              <a:lnSpc>
                <a:spcPct val="90000"/>
              </a:lnSpc>
              <a:spcBef>
                <a:spcPts val="400"/>
              </a:spcBef>
              <a:spcAft>
                <a:spcPts val="0"/>
              </a:spcAft>
              <a:buClr>
                <a:schemeClr val="lt1"/>
              </a:buClr>
              <a:buSzPts val="1100"/>
              <a:buNone/>
              <a:defRPr sz="11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800"/>
              <a:buNone/>
              <a:defRPr sz="800"/>
            </a:lvl4pPr>
            <a:lvl5pPr indent="-228600" lvl="4" marL="2286000" algn="l">
              <a:lnSpc>
                <a:spcPct val="90000"/>
              </a:lnSpc>
              <a:spcBef>
                <a:spcPts val="400"/>
              </a:spcBef>
              <a:spcAft>
                <a:spcPts val="0"/>
              </a:spcAft>
              <a:buClr>
                <a:schemeClr val="lt1"/>
              </a:buClr>
              <a:buSzPts val="800"/>
              <a:buNone/>
              <a:defRPr sz="800"/>
            </a:lvl5pPr>
            <a:lvl6pPr indent="-228600" lvl="5" marL="2743200" algn="l">
              <a:lnSpc>
                <a:spcPct val="90000"/>
              </a:lnSpc>
              <a:spcBef>
                <a:spcPts val="400"/>
              </a:spcBef>
              <a:spcAft>
                <a:spcPts val="0"/>
              </a:spcAft>
              <a:buClr>
                <a:schemeClr val="lt1"/>
              </a:buClr>
              <a:buSzPts val="800"/>
              <a:buNone/>
              <a:defRPr sz="800"/>
            </a:lvl6pPr>
            <a:lvl7pPr indent="-228600" lvl="6" marL="3200400" algn="l">
              <a:lnSpc>
                <a:spcPct val="90000"/>
              </a:lnSpc>
              <a:spcBef>
                <a:spcPts val="400"/>
              </a:spcBef>
              <a:spcAft>
                <a:spcPts val="0"/>
              </a:spcAft>
              <a:buClr>
                <a:schemeClr val="lt1"/>
              </a:buClr>
              <a:buSzPts val="800"/>
              <a:buNone/>
              <a:defRPr sz="800"/>
            </a:lvl7pPr>
            <a:lvl8pPr indent="-228600" lvl="7" marL="3657600" algn="l">
              <a:lnSpc>
                <a:spcPct val="90000"/>
              </a:lnSpc>
              <a:spcBef>
                <a:spcPts val="400"/>
              </a:spcBef>
              <a:spcAft>
                <a:spcPts val="0"/>
              </a:spcAft>
              <a:buClr>
                <a:schemeClr val="lt1"/>
              </a:buClr>
              <a:buSzPts val="800"/>
              <a:buNone/>
              <a:defRPr sz="800"/>
            </a:lvl8pPr>
            <a:lvl9pPr indent="-228600" lvl="8" marL="4114800" algn="l">
              <a:lnSpc>
                <a:spcPct val="90000"/>
              </a:lnSpc>
              <a:spcBef>
                <a:spcPts val="400"/>
              </a:spcBef>
              <a:spcAft>
                <a:spcPts val="0"/>
              </a:spcAft>
              <a:buClr>
                <a:schemeClr val="lt1"/>
              </a:buClr>
              <a:buSzPts val="800"/>
              <a:buNone/>
              <a:defRPr sz="800"/>
            </a:lvl9pPr>
          </a:lstStyle>
          <a:p/>
        </p:txBody>
      </p:sp>
      <p:sp>
        <p:nvSpPr>
          <p:cNvPr id="61" name="Google Shape;61;p9"/>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2" name="Google Shape;62;p9"/>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3" name="Google Shape;63;p9"/>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4" name="Shape 64"/>
        <p:cNvGrpSpPr/>
        <p:nvPr/>
      </p:nvGrpSpPr>
      <p:grpSpPr>
        <a:xfrm>
          <a:off x="0" y="0"/>
          <a:ext cx="0" cy="0"/>
          <a:chOff x="0" y="0"/>
          <a:chExt cx="0" cy="0"/>
        </a:xfrm>
      </p:grpSpPr>
      <p:sp>
        <p:nvSpPr>
          <p:cNvPr id="65" name="Google Shape;65;p10"/>
          <p:cNvSpPr txBox="1"/>
          <p:nvPr>
            <p:ph type="title"/>
          </p:nvPr>
        </p:nvSpPr>
        <p:spPr>
          <a:xfrm>
            <a:off x="514350" y="1143000"/>
            <a:ext cx="51549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6" name="Google Shape;66;p10"/>
          <p:cNvSpPr/>
          <p:nvPr>
            <p:ph idx="2" type="pic"/>
          </p:nvPr>
        </p:nvSpPr>
        <p:spPr>
          <a:xfrm>
            <a:off x="5895929" y="563431"/>
            <a:ext cx="2733600" cy="4100700"/>
          </a:xfrm>
          <a:prstGeom prst="rect">
            <a:avLst/>
          </a:prstGeom>
          <a:noFill/>
          <a:ln>
            <a:noFill/>
          </a:ln>
        </p:spPr>
      </p:sp>
      <p:sp>
        <p:nvSpPr>
          <p:cNvPr id="67" name="Google Shape;67;p10"/>
          <p:cNvSpPr txBox="1"/>
          <p:nvPr>
            <p:ph idx="1" type="body"/>
          </p:nvPr>
        </p:nvSpPr>
        <p:spPr>
          <a:xfrm>
            <a:off x="514350" y="2343149"/>
            <a:ext cx="5154900" cy="23208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lvl1pPr>
            <a:lvl2pPr indent="-228600" lvl="1" marL="914400" algn="l">
              <a:lnSpc>
                <a:spcPct val="90000"/>
              </a:lnSpc>
              <a:spcBef>
                <a:spcPts val="400"/>
              </a:spcBef>
              <a:spcAft>
                <a:spcPts val="0"/>
              </a:spcAft>
              <a:buClr>
                <a:schemeClr val="lt1"/>
              </a:buClr>
              <a:buSzPts val="1100"/>
              <a:buNone/>
              <a:defRPr sz="11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800"/>
              <a:buNone/>
              <a:defRPr sz="800"/>
            </a:lvl4pPr>
            <a:lvl5pPr indent="-228600" lvl="4" marL="2286000" algn="l">
              <a:lnSpc>
                <a:spcPct val="90000"/>
              </a:lnSpc>
              <a:spcBef>
                <a:spcPts val="400"/>
              </a:spcBef>
              <a:spcAft>
                <a:spcPts val="0"/>
              </a:spcAft>
              <a:buClr>
                <a:schemeClr val="lt1"/>
              </a:buClr>
              <a:buSzPts val="800"/>
              <a:buNone/>
              <a:defRPr sz="800"/>
            </a:lvl5pPr>
            <a:lvl6pPr indent="-228600" lvl="5" marL="2743200" algn="l">
              <a:lnSpc>
                <a:spcPct val="90000"/>
              </a:lnSpc>
              <a:spcBef>
                <a:spcPts val="400"/>
              </a:spcBef>
              <a:spcAft>
                <a:spcPts val="0"/>
              </a:spcAft>
              <a:buClr>
                <a:schemeClr val="lt1"/>
              </a:buClr>
              <a:buSzPts val="800"/>
              <a:buNone/>
              <a:defRPr sz="800"/>
            </a:lvl6pPr>
            <a:lvl7pPr indent="-228600" lvl="6" marL="3200400" algn="l">
              <a:lnSpc>
                <a:spcPct val="90000"/>
              </a:lnSpc>
              <a:spcBef>
                <a:spcPts val="400"/>
              </a:spcBef>
              <a:spcAft>
                <a:spcPts val="0"/>
              </a:spcAft>
              <a:buClr>
                <a:schemeClr val="lt1"/>
              </a:buClr>
              <a:buSzPts val="800"/>
              <a:buNone/>
              <a:defRPr sz="800"/>
            </a:lvl7pPr>
            <a:lvl8pPr indent="-228600" lvl="7" marL="3657600" algn="l">
              <a:lnSpc>
                <a:spcPct val="90000"/>
              </a:lnSpc>
              <a:spcBef>
                <a:spcPts val="400"/>
              </a:spcBef>
              <a:spcAft>
                <a:spcPts val="0"/>
              </a:spcAft>
              <a:buClr>
                <a:schemeClr val="lt1"/>
              </a:buClr>
              <a:buSzPts val="800"/>
              <a:buNone/>
              <a:defRPr sz="800"/>
            </a:lvl8pPr>
            <a:lvl9pPr indent="-228600" lvl="8" marL="4114800" algn="l">
              <a:lnSpc>
                <a:spcPct val="90000"/>
              </a:lnSpc>
              <a:spcBef>
                <a:spcPts val="400"/>
              </a:spcBef>
              <a:spcAft>
                <a:spcPts val="0"/>
              </a:spcAft>
              <a:buClr>
                <a:schemeClr val="lt1"/>
              </a:buClr>
              <a:buSzPts val="800"/>
              <a:buNone/>
              <a:defRPr sz="800"/>
            </a:lvl9pPr>
          </a:lstStyle>
          <a:p/>
        </p:txBody>
      </p:sp>
      <p:sp>
        <p:nvSpPr>
          <p:cNvPr id="68" name="Google Shape;68;p10"/>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9" name="Google Shape;69;p10"/>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0" name="Google Shape;70;p10"/>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1" name="Shape 71"/>
        <p:cNvGrpSpPr/>
        <p:nvPr/>
      </p:nvGrpSpPr>
      <p:grpSpPr>
        <a:xfrm>
          <a:off x="0" y="0"/>
          <a:ext cx="0" cy="0"/>
          <a:chOff x="0" y="0"/>
          <a:chExt cx="0" cy="0"/>
        </a:xfrm>
      </p:grpSpPr>
      <p:sp>
        <p:nvSpPr>
          <p:cNvPr id="72" name="Google Shape;72;p11"/>
          <p:cNvSpPr txBox="1"/>
          <p:nvPr>
            <p:ph type="title"/>
          </p:nvPr>
        </p:nvSpPr>
        <p:spPr>
          <a:xfrm>
            <a:off x="514333" y="3523020"/>
            <a:ext cx="8116500" cy="6144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3" name="Google Shape;73;p11"/>
          <p:cNvSpPr/>
          <p:nvPr>
            <p:ph idx="2" type="pic"/>
          </p:nvPr>
        </p:nvSpPr>
        <p:spPr>
          <a:xfrm>
            <a:off x="511295" y="706079"/>
            <a:ext cx="8116500" cy="2608500"/>
          </a:xfrm>
          <a:prstGeom prst="rect">
            <a:avLst/>
          </a:prstGeom>
          <a:noFill/>
          <a:ln>
            <a:noFill/>
          </a:ln>
        </p:spPr>
      </p:sp>
      <p:sp>
        <p:nvSpPr>
          <p:cNvPr id="74" name="Google Shape;74;p11"/>
          <p:cNvSpPr txBox="1"/>
          <p:nvPr>
            <p:ph idx="1" type="body"/>
          </p:nvPr>
        </p:nvSpPr>
        <p:spPr>
          <a:xfrm>
            <a:off x="514350" y="4137536"/>
            <a:ext cx="8115300" cy="5265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lvl1pPr>
            <a:lvl2pPr indent="-228600" lvl="1" marL="914400" algn="l">
              <a:lnSpc>
                <a:spcPct val="90000"/>
              </a:lnSpc>
              <a:spcBef>
                <a:spcPts val="400"/>
              </a:spcBef>
              <a:spcAft>
                <a:spcPts val="0"/>
              </a:spcAft>
              <a:buClr>
                <a:schemeClr val="lt1"/>
              </a:buClr>
              <a:buSzPts val="1100"/>
              <a:buNone/>
              <a:defRPr sz="11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800"/>
              <a:buNone/>
              <a:defRPr sz="800"/>
            </a:lvl4pPr>
            <a:lvl5pPr indent="-228600" lvl="4" marL="2286000" algn="l">
              <a:lnSpc>
                <a:spcPct val="90000"/>
              </a:lnSpc>
              <a:spcBef>
                <a:spcPts val="400"/>
              </a:spcBef>
              <a:spcAft>
                <a:spcPts val="0"/>
              </a:spcAft>
              <a:buClr>
                <a:schemeClr val="lt1"/>
              </a:buClr>
              <a:buSzPts val="800"/>
              <a:buNone/>
              <a:defRPr sz="800"/>
            </a:lvl5pPr>
            <a:lvl6pPr indent="-228600" lvl="5" marL="2743200" algn="l">
              <a:lnSpc>
                <a:spcPct val="90000"/>
              </a:lnSpc>
              <a:spcBef>
                <a:spcPts val="400"/>
              </a:spcBef>
              <a:spcAft>
                <a:spcPts val="0"/>
              </a:spcAft>
              <a:buClr>
                <a:schemeClr val="lt1"/>
              </a:buClr>
              <a:buSzPts val="800"/>
              <a:buNone/>
              <a:defRPr sz="800"/>
            </a:lvl6pPr>
            <a:lvl7pPr indent="-228600" lvl="6" marL="3200400" algn="l">
              <a:lnSpc>
                <a:spcPct val="90000"/>
              </a:lnSpc>
              <a:spcBef>
                <a:spcPts val="400"/>
              </a:spcBef>
              <a:spcAft>
                <a:spcPts val="0"/>
              </a:spcAft>
              <a:buClr>
                <a:schemeClr val="lt1"/>
              </a:buClr>
              <a:buSzPts val="800"/>
              <a:buNone/>
              <a:defRPr sz="800"/>
            </a:lvl7pPr>
            <a:lvl8pPr indent="-228600" lvl="7" marL="3657600" algn="l">
              <a:lnSpc>
                <a:spcPct val="90000"/>
              </a:lnSpc>
              <a:spcBef>
                <a:spcPts val="400"/>
              </a:spcBef>
              <a:spcAft>
                <a:spcPts val="0"/>
              </a:spcAft>
              <a:buClr>
                <a:schemeClr val="lt1"/>
              </a:buClr>
              <a:buSzPts val="800"/>
              <a:buNone/>
              <a:defRPr sz="800"/>
            </a:lvl8pPr>
            <a:lvl9pPr indent="-228600" lvl="8" marL="4114800" algn="l">
              <a:lnSpc>
                <a:spcPct val="90000"/>
              </a:lnSpc>
              <a:spcBef>
                <a:spcPts val="400"/>
              </a:spcBef>
              <a:spcAft>
                <a:spcPts val="0"/>
              </a:spcAft>
              <a:buClr>
                <a:schemeClr val="lt1"/>
              </a:buClr>
              <a:buSzPts val="800"/>
              <a:buNone/>
              <a:defRPr sz="800"/>
            </a:lvl9pPr>
          </a:lstStyle>
          <a:p/>
        </p:txBody>
      </p:sp>
      <p:sp>
        <p:nvSpPr>
          <p:cNvPr id="75" name="Google Shape;75;p11"/>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6" name="Google Shape;76;p11"/>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7" name="Google Shape;77;p11"/>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78" name="Shape 78"/>
        <p:cNvGrpSpPr/>
        <p:nvPr/>
      </p:nvGrpSpPr>
      <p:grpSpPr>
        <a:xfrm>
          <a:off x="0" y="0"/>
          <a:ext cx="0" cy="0"/>
          <a:chOff x="0" y="0"/>
          <a:chExt cx="0" cy="0"/>
        </a:xfrm>
      </p:grpSpPr>
      <p:pic>
        <p:nvPicPr>
          <p:cNvPr descr="C0-HD-BTM.png" id="79" name="Google Shape;79;p12"/>
          <p:cNvPicPr preferRelativeResize="0"/>
          <p:nvPr/>
        </p:nvPicPr>
        <p:blipFill rotWithShape="1">
          <a:blip r:embed="rId2">
            <a:alphaModFix/>
          </a:blip>
          <a:srcRect b="0" l="0" r="0" t="0"/>
          <a:stretch/>
        </p:blipFill>
        <p:spPr>
          <a:xfrm>
            <a:off x="0" y="3281363"/>
            <a:ext cx="9144000" cy="1862138"/>
          </a:xfrm>
          <a:prstGeom prst="rect">
            <a:avLst/>
          </a:prstGeom>
          <a:noFill/>
          <a:ln>
            <a:noFill/>
          </a:ln>
        </p:spPr>
      </p:pic>
      <p:sp>
        <p:nvSpPr>
          <p:cNvPr id="80" name="Google Shape;80;p12"/>
          <p:cNvSpPr txBox="1"/>
          <p:nvPr>
            <p:ph type="title"/>
          </p:nvPr>
        </p:nvSpPr>
        <p:spPr>
          <a:xfrm>
            <a:off x="514350" y="565149"/>
            <a:ext cx="8115300" cy="21018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1" name="Google Shape;81;p12"/>
          <p:cNvSpPr txBox="1"/>
          <p:nvPr>
            <p:ph idx="1" type="body"/>
          </p:nvPr>
        </p:nvSpPr>
        <p:spPr>
          <a:xfrm>
            <a:off x="768350" y="2736850"/>
            <a:ext cx="7597800" cy="749400"/>
          </a:xfrm>
          <a:prstGeom prst="rect">
            <a:avLst/>
          </a:prstGeom>
          <a:noFill/>
          <a:ln>
            <a:noFill/>
          </a:ln>
        </p:spPr>
        <p:txBody>
          <a:bodyPr anchorCtr="0" anchor="ctr"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lvl1pPr>
            <a:lvl2pPr indent="-228600" lvl="1" marL="914400" algn="l">
              <a:lnSpc>
                <a:spcPct val="90000"/>
              </a:lnSpc>
              <a:spcBef>
                <a:spcPts val="400"/>
              </a:spcBef>
              <a:spcAft>
                <a:spcPts val="0"/>
              </a:spcAft>
              <a:buClr>
                <a:schemeClr val="lt1"/>
              </a:buClr>
              <a:buSzPts val="1100"/>
              <a:buNone/>
              <a:defRPr sz="11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800"/>
              <a:buNone/>
              <a:defRPr sz="800"/>
            </a:lvl4pPr>
            <a:lvl5pPr indent="-228600" lvl="4" marL="2286000" algn="l">
              <a:lnSpc>
                <a:spcPct val="90000"/>
              </a:lnSpc>
              <a:spcBef>
                <a:spcPts val="400"/>
              </a:spcBef>
              <a:spcAft>
                <a:spcPts val="0"/>
              </a:spcAft>
              <a:buClr>
                <a:schemeClr val="lt1"/>
              </a:buClr>
              <a:buSzPts val="800"/>
              <a:buNone/>
              <a:defRPr sz="800"/>
            </a:lvl5pPr>
            <a:lvl6pPr indent="-228600" lvl="5" marL="2743200" algn="l">
              <a:lnSpc>
                <a:spcPct val="90000"/>
              </a:lnSpc>
              <a:spcBef>
                <a:spcPts val="400"/>
              </a:spcBef>
              <a:spcAft>
                <a:spcPts val="0"/>
              </a:spcAft>
              <a:buClr>
                <a:schemeClr val="lt1"/>
              </a:buClr>
              <a:buSzPts val="800"/>
              <a:buNone/>
              <a:defRPr sz="800"/>
            </a:lvl6pPr>
            <a:lvl7pPr indent="-228600" lvl="6" marL="3200400" algn="l">
              <a:lnSpc>
                <a:spcPct val="90000"/>
              </a:lnSpc>
              <a:spcBef>
                <a:spcPts val="400"/>
              </a:spcBef>
              <a:spcAft>
                <a:spcPts val="0"/>
              </a:spcAft>
              <a:buClr>
                <a:schemeClr val="lt1"/>
              </a:buClr>
              <a:buSzPts val="800"/>
              <a:buNone/>
              <a:defRPr sz="800"/>
            </a:lvl7pPr>
            <a:lvl8pPr indent="-228600" lvl="7" marL="3657600" algn="l">
              <a:lnSpc>
                <a:spcPct val="90000"/>
              </a:lnSpc>
              <a:spcBef>
                <a:spcPts val="400"/>
              </a:spcBef>
              <a:spcAft>
                <a:spcPts val="0"/>
              </a:spcAft>
              <a:buClr>
                <a:schemeClr val="lt1"/>
              </a:buClr>
              <a:buSzPts val="800"/>
              <a:buNone/>
              <a:defRPr sz="800"/>
            </a:lvl8pPr>
            <a:lvl9pPr indent="-228600" lvl="8" marL="4114800" algn="l">
              <a:lnSpc>
                <a:spcPct val="90000"/>
              </a:lnSpc>
              <a:spcBef>
                <a:spcPts val="400"/>
              </a:spcBef>
              <a:spcAft>
                <a:spcPts val="0"/>
              </a:spcAft>
              <a:buClr>
                <a:schemeClr val="lt1"/>
              </a:buClr>
              <a:buSzPts val="800"/>
              <a:buNone/>
              <a:defRPr sz="800"/>
            </a:lvl9pPr>
          </a:lstStyle>
          <a:p/>
        </p:txBody>
      </p:sp>
      <p:sp>
        <p:nvSpPr>
          <p:cNvPr id="82" name="Google Shape;82;p12"/>
          <p:cNvSpPr txBox="1"/>
          <p:nvPr>
            <p:ph idx="10" type="dt"/>
          </p:nvPr>
        </p:nvSpPr>
        <p:spPr>
          <a:xfrm>
            <a:off x="5860839" y="285750"/>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3" name="Google Shape;83;p12"/>
          <p:cNvSpPr txBox="1"/>
          <p:nvPr>
            <p:ph idx="11" type="ftr"/>
          </p:nvPr>
        </p:nvSpPr>
        <p:spPr>
          <a:xfrm>
            <a:off x="514350" y="284956"/>
            <a:ext cx="52437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4" name="Google Shape;84;p12"/>
          <p:cNvSpPr txBox="1"/>
          <p:nvPr>
            <p:ph idx="12" type="sldNum"/>
          </p:nvPr>
        </p:nvSpPr>
        <p:spPr>
          <a:xfrm>
            <a:off x="8146839" y="285750"/>
            <a:ext cx="4827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85" name="Shape 85"/>
        <p:cNvGrpSpPr/>
        <p:nvPr/>
      </p:nvGrpSpPr>
      <p:grpSpPr>
        <a:xfrm>
          <a:off x="0" y="0"/>
          <a:ext cx="0" cy="0"/>
          <a:chOff x="0" y="0"/>
          <a:chExt cx="0" cy="0"/>
        </a:xfrm>
      </p:grpSpPr>
      <p:pic>
        <p:nvPicPr>
          <p:cNvPr descr="C0-HD-BTM.png" id="86" name="Google Shape;86;p13"/>
          <p:cNvPicPr preferRelativeResize="0"/>
          <p:nvPr/>
        </p:nvPicPr>
        <p:blipFill rotWithShape="1">
          <a:blip r:embed="rId2">
            <a:alphaModFix/>
          </a:blip>
          <a:srcRect b="0" l="0" r="0" t="0"/>
          <a:stretch/>
        </p:blipFill>
        <p:spPr>
          <a:xfrm>
            <a:off x="0" y="3281363"/>
            <a:ext cx="9144000" cy="1862138"/>
          </a:xfrm>
          <a:prstGeom prst="rect">
            <a:avLst/>
          </a:prstGeom>
          <a:noFill/>
          <a:ln>
            <a:noFill/>
          </a:ln>
        </p:spPr>
      </p:pic>
      <p:sp>
        <p:nvSpPr>
          <p:cNvPr id="87" name="Google Shape;87;p13"/>
          <p:cNvSpPr txBox="1"/>
          <p:nvPr>
            <p:ph type="title"/>
          </p:nvPr>
        </p:nvSpPr>
        <p:spPr>
          <a:xfrm>
            <a:off x="768350" y="565150"/>
            <a:ext cx="7613700" cy="19533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8" name="Google Shape;88;p13"/>
          <p:cNvSpPr txBox="1"/>
          <p:nvPr>
            <p:ph idx="1" type="body"/>
          </p:nvPr>
        </p:nvSpPr>
        <p:spPr>
          <a:xfrm>
            <a:off x="977899" y="2524167"/>
            <a:ext cx="7194600" cy="3333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100"/>
              <a:buNone/>
              <a:defRPr sz="1100"/>
            </a:lvl1pPr>
            <a:lvl2pPr indent="-228600" lvl="1" marL="914400" algn="l">
              <a:lnSpc>
                <a:spcPct val="90000"/>
              </a:lnSpc>
              <a:spcBef>
                <a:spcPts val="400"/>
              </a:spcBef>
              <a:spcAft>
                <a:spcPts val="0"/>
              </a:spcAft>
              <a:buClr>
                <a:schemeClr val="lt1"/>
              </a:buClr>
              <a:buSzPts val="1100"/>
              <a:buNone/>
              <a:defRPr sz="11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800"/>
              <a:buNone/>
              <a:defRPr sz="800"/>
            </a:lvl4pPr>
            <a:lvl5pPr indent="-228600" lvl="4" marL="2286000" algn="l">
              <a:lnSpc>
                <a:spcPct val="90000"/>
              </a:lnSpc>
              <a:spcBef>
                <a:spcPts val="400"/>
              </a:spcBef>
              <a:spcAft>
                <a:spcPts val="0"/>
              </a:spcAft>
              <a:buClr>
                <a:schemeClr val="lt1"/>
              </a:buClr>
              <a:buSzPts val="800"/>
              <a:buNone/>
              <a:defRPr sz="800"/>
            </a:lvl5pPr>
            <a:lvl6pPr indent="-228600" lvl="5" marL="2743200" algn="l">
              <a:lnSpc>
                <a:spcPct val="90000"/>
              </a:lnSpc>
              <a:spcBef>
                <a:spcPts val="400"/>
              </a:spcBef>
              <a:spcAft>
                <a:spcPts val="0"/>
              </a:spcAft>
              <a:buClr>
                <a:schemeClr val="lt1"/>
              </a:buClr>
              <a:buSzPts val="800"/>
              <a:buNone/>
              <a:defRPr sz="800"/>
            </a:lvl6pPr>
            <a:lvl7pPr indent="-228600" lvl="6" marL="3200400" algn="l">
              <a:lnSpc>
                <a:spcPct val="90000"/>
              </a:lnSpc>
              <a:spcBef>
                <a:spcPts val="400"/>
              </a:spcBef>
              <a:spcAft>
                <a:spcPts val="0"/>
              </a:spcAft>
              <a:buClr>
                <a:schemeClr val="lt1"/>
              </a:buClr>
              <a:buSzPts val="800"/>
              <a:buNone/>
              <a:defRPr sz="800"/>
            </a:lvl7pPr>
            <a:lvl8pPr indent="-228600" lvl="7" marL="3657600" algn="l">
              <a:lnSpc>
                <a:spcPct val="90000"/>
              </a:lnSpc>
              <a:spcBef>
                <a:spcPts val="400"/>
              </a:spcBef>
              <a:spcAft>
                <a:spcPts val="0"/>
              </a:spcAft>
              <a:buClr>
                <a:schemeClr val="lt1"/>
              </a:buClr>
              <a:buSzPts val="800"/>
              <a:buNone/>
              <a:defRPr sz="800"/>
            </a:lvl8pPr>
            <a:lvl9pPr indent="-228600" lvl="8" marL="4114800" algn="l">
              <a:lnSpc>
                <a:spcPct val="90000"/>
              </a:lnSpc>
              <a:spcBef>
                <a:spcPts val="400"/>
              </a:spcBef>
              <a:spcAft>
                <a:spcPts val="0"/>
              </a:spcAft>
              <a:buClr>
                <a:schemeClr val="lt1"/>
              </a:buClr>
              <a:buSzPts val="800"/>
              <a:buNone/>
              <a:defRPr sz="800"/>
            </a:lvl9pPr>
          </a:lstStyle>
          <a:p/>
        </p:txBody>
      </p:sp>
      <p:sp>
        <p:nvSpPr>
          <p:cNvPr id="89" name="Google Shape;89;p13"/>
          <p:cNvSpPr txBox="1"/>
          <p:nvPr>
            <p:ph idx="2" type="body"/>
          </p:nvPr>
        </p:nvSpPr>
        <p:spPr>
          <a:xfrm>
            <a:off x="768350" y="2969897"/>
            <a:ext cx="7613700" cy="510000"/>
          </a:xfrm>
          <a:prstGeom prst="rect">
            <a:avLst/>
          </a:prstGeom>
          <a:noFill/>
          <a:ln>
            <a:noFill/>
          </a:ln>
        </p:spPr>
        <p:txBody>
          <a:bodyPr anchorCtr="0" anchor="ctr"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lvl1pPr>
            <a:lvl2pPr indent="-228600" lvl="1" marL="914400" algn="l">
              <a:lnSpc>
                <a:spcPct val="90000"/>
              </a:lnSpc>
              <a:spcBef>
                <a:spcPts val="400"/>
              </a:spcBef>
              <a:spcAft>
                <a:spcPts val="0"/>
              </a:spcAft>
              <a:buClr>
                <a:schemeClr val="lt1"/>
              </a:buClr>
              <a:buSzPts val="1100"/>
              <a:buNone/>
              <a:defRPr sz="11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800"/>
              <a:buNone/>
              <a:defRPr sz="800"/>
            </a:lvl4pPr>
            <a:lvl5pPr indent="-228600" lvl="4" marL="2286000" algn="l">
              <a:lnSpc>
                <a:spcPct val="90000"/>
              </a:lnSpc>
              <a:spcBef>
                <a:spcPts val="400"/>
              </a:spcBef>
              <a:spcAft>
                <a:spcPts val="0"/>
              </a:spcAft>
              <a:buClr>
                <a:schemeClr val="lt1"/>
              </a:buClr>
              <a:buSzPts val="800"/>
              <a:buNone/>
              <a:defRPr sz="800"/>
            </a:lvl5pPr>
            <a:lvl6pPr indent="-228600" lvl="5" marL="2743200" algn="l">
              <a:lnSpc>
                <a:spcPct val="90000"/>
              </a:lnSpc>
              <a:spcBef>
                <a:spcPts val="400"/>
              </a:spcBef>
              <a:spcAft>
                <a:spcPts val="0"/>
              </a:spcAft>
              <a:buClr>
                <a:schemeClr val="lt1"/>
              </a:buClr>
              <a:buSzPts val="800"/>
              <a:buNone/>
              <a:defRPr sz="800"/>
            </a:lvl6pPr>
            <a:lvl7pPr indent="-228600" lvl="6" marL="3200400" algn="l">
              <a:lnSpc>
                <a:spcPct val="90000"/>
              </a:lnSpc>
              <a:spcBef>
                <a:spcPts val="400"/>
              </a:spcBef>
              <a:spcAft>
                <a:spcPts val="0"/>
              </a:spcAft>
              <a:buClr>
                <a:schemeClr val="lt1"/>
              </a:buClr>
              <a:buSzPts val="800"/>
              <a:buNone/>
              <a:defRPr sz="800"/>
            </a:lvl7pPr>
            <a:lvl8pPr indent="-228600" lvl="7" marL="3657600" algn="l">
              <a:lnSpc>
                <a:spcPct val="90000"/>
              </a:lnSpc>
              <a:spcBef>
                <a:spcPts val="400"/>
              </a:spcBef>
              <a:spcAft>
                <a:spcPts val="0"/>
              </a:spcAft>
              <a:buClr>
                <a:schemeClr val="lt1"/>
              </a:buClr>
              <a:buSzPts val="800"/>
              <a:buNone/>
              <a:defRPr sz="800"/>
            </a:lvl8pPr>
            <a:lvl9pPr indent="-228600" lvl="8" marL="4114800" algn="l">
              <a:lnSpc>
                <a:spcPct val="90000"/>
              </a:lnSpc>
              <a:spcBef>
                <a:spcPts val="400"/>
              </a:spcBef>
              <a:spcAft>
                <a:spcPts val="0"/>
              </a:spcAft>
              <a:buClr>
                <a:schemeClr val="lt1"/>
              </a:buClr>
              <a:buSzPts val="800"/>
              <a:buNone/>
              <a:defRPr sz="800"/>
            </a:lvl9pPr>
          </a:lstStyle>
          <a:p/>
        </p:txBody>
      </p:sp>
      <p:sp>
        <p:nvSpPr>
          <p:cNvPr id="90" name="Google Shape;90;p13"/>
          <p:cNvSpPr txBox="1"/>
          <p:nvPr>
            <p:ph idx="10" type="dt"/>
          </p:nvPr>
        </p:nvSpPr>
        <p:spPr>
          <a:xfrm>
            <a:off x="5860839" y="285750"/>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1" name="Google Shape;91;p13"/>
          <p:cNvSpPr txBox="1"/>
          <p:nvPr>
            <p:ph idx="11" type="ftr"/>
          </p:nvPr>
        </p:nvSpPr>
        <p:spPr>
          <a:xfrm>
            <a:off x="514350" y="284956"/>
            <a:ext cx="52437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2" name="Google Shape;92;p13"/>
          <p:cNvSpPr txBox="1"/>
          <p:nvPr>
            <p:ph idx="12" type="sldNum"/>
          </p:nvPr>
        </p:nvSpPr>
        <p:spPr>
          <a:xfrm>
            <a:off x="8146839" y="285750"/>
            <a:ext cx="4827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3"/>
          <p:cNvSpPr txBox="1"/>
          <p:nvPr/>
        </p:nvSpPr>
        <p:spPr>
          <a:xfrm>
            <a:off x="357188" y="700088"/>
            <a:ext cx="457200" cy="4386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lt1"/>
              </a:buClr>
              <a:buSzPts val="6000"/>
              <a:buFont typeface="Century Gothic"/>
              <a:buNone/>
            </a:pPr>
            <a:r>
              <a:rPr b="0" lang="en" sz="6000" cap="none">
                <a:solidFill>
                  <a:schemeClr val="lt1"/>
                </a:solidFill>
                <a:latin typeface="Century Gothic"/>
                <a:ea typeface="Century Gothic"/>
                <a:cs typeface="Century Gothic"/>
                <a:sym typeface="Century Gothic"/>
              </a:rPr>
              <a:t>“</a:t>
            </a:r>
            <a:endParaRPr sz="1100"/>
          </a:p>
        </p:txBody>
      </p:sp>
      <p:sp>
        <p:nvSpPr>
          <p:cNvPr id="94" name="Google Shape;94;p13"/>
          <p:cNvSpPr txBox="1"/>
          <p:nvPr/>
        </p:nvSpPr>
        <p:spPr>
          <a:xfrm>
            <a:off x="8238173" y="2025968"/>
            <a:ext cx="457200" cy="438600"/>
          </a:xfrm>
          <a:prstGeom prst="rect">
            <a:avLst/>
          </a:prstGeom>
          <a:noFill/>
          <a:ln>
            <a:noFill/>
          </a:ln>
        </p:spPr>
        <p:txBody>
          <a:bodyPr anchorCtr="0" anchor="ctr" bIns="34275" lIns="68575" spcFirstLastPara="1" rIns="68575" wrap="square" tIns="34275">
            <a:noAutofit/>
          </a:bodyPr>
          <a:lstStyle/>
          <a:p>
            <a:pPr indent="0" lvl="0" marL="0" marR="0" rtl="0" algn="r">
              <a:spcBef>
                <a:spcPts val="0"/>
              </a:spcBef>
              <a:spcAft>
                <a:spcPts val="0"/>
              </a:spcAft>
              <a:buClr>
                <a:schemeClr val="lt1"/>
              </a:buClr>
              <a:buSzPts val="6000"/>
              <a:buFont typeface="Century Gothic"/>
              <a:buNone/>
            </a:pPr>
            <a:r>
              <a:rPr b="0" lang="en" sz="6000" cap="none">
                <a:solidFill>
                  <a:schemeClr val="lt1"/>
                </a:solidFill>
                <a:latin typeface="Century Gothic"/>
                <a:ea typeface="Century Gothic"/>
                <a:cs typeface="Century Gothic"/>
                <a:sym typeface="Century Gothic"/>
              </a:rPr>
              <a:t>”</a:t>
            </a:r>
            <a:endParaRPr sz="11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95" name="Shape 95"/>
        <p:cNvGrpSpPr/>
        <p:nvPr/>
      </p:nvGrpSpPr>
      <p:grpSpPr>
        <a:xfrm>
          <a:off x="0" y="0"/>
          <a:ext cx="0" cy="0"/>
          <a:chOff x="0" y="0"/>
          <a:chExt cx="0" cy="0"/>
        </a:xfrm>
      </p:grpSpPr>
      <p:pic>
        <p:nvPicPr>
          <p:cNvPr descr="C0-HD-BTM.png" id="96" name="Google Shape;96;p14"/>
          <p:cNvPicPr preferRelativeResize="0"/>
          <p:nvPr/>
        </p:nvPicPr>
        <p:blipFill rotWithShape="1">
          <a:blip r:embed="rId2">
            <a:alphaModFix/>
          </a:blip>
          <a:srcRect b="0" l="0" r="0" t="0"/>
          <a:stretch/>
        </p:blipFill>
        <p:spPr>
          <a:xfrm>
            <a:off x="0" y="3281363"/>
            <a:ext cx="9144000" cy="1862138"/>
          </a:xfrm>
          <a:prstGeom prst="rect">
            <a:avLst/>
          </a:prstGeom>
          <a:noFill/>
          <a:ln>
            <a:noFill/>
          </a:ln>
        </p:spPr>
      </p:pic>
      <p:sp>
        <p:nvSpPr>
          <p:cNvPr id="97" name="Google Shape;97;p14"/>
          <p:cNvSpPr txBox="1"/>
          <p:nvPr>
            <p:ph type="title"/>
          </p:nvPr>
        </p:nvSpPr>
        <p:spPr>
          <a:xfrm>
            <a:off x="768371" y="843526"/>
            <a:ext cx="7609500" cy="18840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8" name="Google Shape;98;p14"/>
          <p:cNvSpPr txBox="1"/>
          <p:nvPr>
            <p:ph idx="1" type="body"/>
          </p:nvPr>
        </p:nvSpPr>
        <p:spPr>
          <a:xfrm>
            <a:off x="768350" y="2736236"/>
            <a:ext cx="7608600" cy="7500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lvl1pPr>
            <a:lvl2pPr indent="-228600" lvl="1" marL="914400" algn="l">
              <a:lnSpc>
                <a:spcPct val="90000"/>
              </a:lnSpc>
              <a:spcBef>
                <a:spcPts val="400"/>
              </a:spcBef>
              <a:spcAft>
                <a:spcPts val="0"/>
              </a:spcAft>
              <a:buClr>
                <a:schemeClr val="lt1"/>
              </a:buClr>
              <a:buSzPts val="1100"/>
              <a:buNone/>
              <a:defRPr sz="11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800"/>
              <a:buNone/>
              <a:defRPr sz="800"/>
            </a:lvl4pPr>
            <a:lvl5pPr indent="-228600" lvl="4" marL="2286000" algn="l">
              <a:lnSpc>
                <a:spcPct val="90000"/>
              </a:lnSpc>
              <a:spcBef>
                <a:spcPts val="400"/>
              </a:spcBef>
              <a:spcAft>
                <a:spcPts val="0"/>
              </a:spcAft>
              <a:buClr>
                <a:schemeClr val="lt1"/>
              </a:buClr>
              <a:buSzPts val="800"/>
              <a:buNone/>
              <a:defRPr sz="800"/>
            </a:lvl5pPr>
            <a:lvl6pPr indent="-228600" lvl="5" marL="2743200" algn="l">
              <a:lnSpc>
                <a:spcPct val="90000"/>
              </a:lnSpc>
              <a:spcBef>
                <a:spcPts val="400"/>
              </a:spcBef>
              <a:spcAft>
                <a:spcPts val="0"/>
              </a:spcAft>
              <a:buClr>
                <a:schemeClr val="lt1"/>
              </a:buClr>
              <a:buSzPts val="800"/>
              <a:buNone/>
              <a:defRPr sz="800"/>
            </a:lvl6pPr>
            <a:lvl7pPr indent="-228600" lvl="6" marL="3200400" algn="l">
              <a:lnSpc>
                <a:spcPct val="90000"/>
              </a:lnSpc>
              <a:spcBef>
                <a:spcPts val="400"/>
              </a:spcBef>
              <a:spcAft>
                <a:spcPts val="0"/>
              </a:spcAft>
              <a:buClr>
                <a:schemeClr val="lt1"/>
              </a:buClr>
              <a:buSzPts val="800"/>
              <a:buNone/>
              <a:defRPr sz="800"/>
            </a:lvl7pPr>
            <a:lvl8pPr indent="-228600" lvl="7" marL="3657600" algn="l">
              <a:lnSpc>
                <a:spcPct val="90000"/>
              </a:lnSpc>
              <a:spcBef>
                <a:spcPts val="400"/>
              </a:spcBef>
              <a:spcAft>
                <a:spcPts val="0"/>
              </a:spcAft>
              <a:buClr>
                <a:schemeClr val="lt1"/>
              </a:buClr>
              <a:buSzPts val="800"/>
              <a:buNone/>
              <a:defRPr sz="800"/>
            </a:lvl8pPr>
            <a:lvl9pPr indent="-228600" lvl="8" marL="4114800" algn="l">
              <a:lnSpc>
                <a:spcPct val="90000"/>
              </a:lnSpc>
              <a:spcBef>
                <a:spcPts val="400"/>
              </a:spcBef>
              <a:spcAft>
                <a:spcPts val="0"/>
              </a:spcAft>
              <a:buClr>
                <a:schemeClr val="lt1"/>
              </a:buClr>
              <a:buSzPts val="800"/>
              <a:buNone/>
              <a:defRPr sz="800"/>
            </a:lvl9pPr>
          </a:lstStyle>
          <a:p/>
        </p:txBody>
      </p:sp>
      <p:sp>
        <p:nvSpPr>
          <p:cNvPr id="99" name="Google Shape;99;p14"/>
          <p:cNvSpPr txBox="1"/>
          <p:nvPr>
            <p:ph idx="10" type="dt"/>
          </p:nvPr>
        </p:nvSpPr>
        <p:spPr>
          <a:xfrm>
            <a:off x="5860839" y="284162"/>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0" name="Google Shape;100;p14"/>
          <p:cNvSpPr txBox="1"/>
          <p:nvPr>
            <p:ph idx="11" type="ftr"/>
          </p:nvPr>
        </p:nvSpPr>
        <p:spPr>
          <a:xfrm>
            <a:off x="514350" y="284162"/>
            <a:ext cx="52437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1" name="Google Shape;101;p14"/>
          <p:cNvSpPr txBox="1"/>
          <p:nvPr>
            <p:ph idx="12" type="sldNum"/>
          </p:nvPr>
        </p:nvSpPr>
        <p:spPr>
          <a:xfrm>
            <a:off x="8146839" y="285750"/>
            <a:ext cx="4827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2" name="Shape 102"/>
        <p:cNvGrpSpPr/>
        <p:nvPr/>
      </p:nvGrpSpPr>
      <p:grpSpPr>
        <a:xfrm>
          <a:off x="0" y="0"/>
          <a:ext cx="0" cy="0"/>
          <a:chOff x="0" y="0"/>
          <a:chExt cx="0" cy="0"/>
        </a:xfrm>
      </p:grpSpPr>
      <p:sp>
        <p:nvSpPr>
          <p:cNvPr id="103" name="Google Shape;103;p15"/>
          <p:cNvSpPr txBox="1"/>
          <p:nvPr>
            <p:ph type="title"/>
          </p:nvPr>
        </p:nvSpPr>
        <p:spPr>
          <a:xfrm>
            <a:off x="2171700" y="571499"/>
            <a:ext cx="6457800" cy="978000"/>
          </a:xfrm>
          <a:prstGeom prst="rect">
            <a:avLst/>
          </a:prstGeom>
          <a:noFill/>
          <a:ln>
            <a:noFill/>
          </a:ln>
        </p:spPr>
        <p:txBody>
          <a:bodyPr anchorCtr="0" anchor="ctr" bIns="34275" lIns="68575" spcFirstLastPara="1" rIns="68575" wrap="square" tIns="34275">
            <a:normAutofit/>
          </a:bodyPr>
          <a:lstStyle>
            <a:lvl1pPr lvl="0" algn="r">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4" name="Google Shape;104;p15"/>
          <p:cNvSpPr txBox="1"/>
          <p:nvPr>
            <p:ph idx="1" type="body"/>
          </p:nvPr>
        </p:nvSpPr>
        <p:spPr>
          <a:xfrm>
            <a:off x="514350" y="1651560"/>
            <a:ext cx="2592300" cy="4629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lt1"/>
              </a:buClr>
              <a:buSzPts val="1800"/>
              <a:buNone/>
              <a:defRPr b="0" sz="1800">
                <a:solidFill>
                  <a:schemeClr val="lt1"/>
                </a:solidFill>
              </a:defRPr>
            </a:lvl1pPr>
            <a:lvl2pPr indent="-228600" lvl="1" marL="914400" algn="l">
              <a:lnSpc>
                <a:spcPct val="90000"/>
              </a:lnSpc>
              <a:spcBef>
                <a:spcPts val="400"/>
              </a:spcBef>
              <a:spcAft>
                <a:spcPts val="0"/>
              </a:spcAft>
              <a:buClr>
                <a:schemeClr val="lt1"/>
              </a:buClr>
              <a:buSzPts val="1500"/>
              <a:buNone/>
              <a:defRPr b="1" sz="1500"/>
            </a:lvl2pPr>
            <a:lvl3pPr indent="-228600" lvl="2" marL="1371600" algn="l">
              <a:lnSpc>
                <a:spcPct val="90000"/>
              </a:lnSpc>
              <a:spcBef>
                <a:spcPts val="400"/>
              </a:spcBef>
              <a:spcAft>
                <a:spcPts val="0"/>
              </a:spcAft>
              <a:buClr>
                <a:schemeClr val="lt1"/>
              </a:buClr>
              <a:buSzPts val="1400"/>
              <a:buNone/>
              <a:defRPr b="1" sz="1400"/>
            </a:lvl3pPr>
            <a:lvl4pPr indent="-228600" lvl="3" marL="1828800" algn="l">
              <a:lnSpc>
                <a:spcPct val="90000"/>
              </a:lnSpc>
              <a:spcBef>
                <a:spcPts val="400"/>
              </a:spcBef>
              <a:spcAft>
                <a:spcPts val="0"/>
              </a:spcAft>
              <a:buClr>
                <a:schemeClr val="lt1"/>
              </a:buClr>
              <a:buSzPts val="1200"/>
              <a:buNone/>
              <a:defRPr b="1" sz="1200"/>
            </a:lvl4pPr>
            <a:lvl5pPr indent="-228600" lvl="4" marL="2286000" algn="l">
              <a:lnSpc>
                <a:spcPct val="90000"/>
              </a:lnSpc>
              <a:spcBef>
                <a:spcPts val="400"/>
              </a:spcBef>
              <a:spcAft>
                <a:spcPts val="0"/>
              </a:spcAft>
              <a:buClr>
                <a:schemeClr val="lt1"/>
              </a:buClr>
              <a:buSzPts val="1200"/>
              <a:buNone/>
              <a:defRPr b="1" sz="1200"/>
            </a:lvl5pPr>
            <a:lvl6pPr indent="-228600" lvl="5" marL="2743200" algn="l">
              <a:lnSpc>
                <a:spcPct val="90000"/>
              </a:lnSpc>
              <a:spcBef>
                <a:spcPts val="4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105" name="Google Shape;105;p15"/>
          <p:cNvSpPr txBox="1"/>
          <p:nvPr>
            <p:ph idx="2" type="body"/>
          </p:nvPr>
        </p:nvSpPr>
        <p:spPr>
          <a:xfrm>
            <a:off x="514349" y="2178424"/>
            <a:ext cx="2592300" cy="24855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100"/>
              <a:buNone/>
              <a:defRPr sz="11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800"/>
              <a:buNone/>
              <a:defRPr sz="800"/>
            </a:lvl3pPr>
            <a:lvl4pPr indent="-228600" lvl="3" marL="1828800" algn="l">
              <a:lnSpc>
                <a:spcPct val="90000"/>
              </a:lnSpc>
              <a:spcBef>
                <a:spcPts val="400"/>
              </a:spcBef>
              <a:spcAft>
                <a:spcPts val="0"/>
              </a:spcAft>
              <a:buClr>
                <a:schemeClr val="lt1"/>
              </a:buClr>
              <a:buSzPts val="700"/>
              <a:buNone/>
              <a:defRPr sz="700"/>
            </a:lvl4pPr>
            <a:lvl5pPr indent="-228600" lvl="4" marL="2286000" algn="l">
              <a:lnSpc>
                <a:spcPct val="90000"/>
              </a:lnSpc>
              <a:spcBef>
                <a:spcPts val="400"/>
              </a:spcBef>
              <a:spcAft>
                <a:spcPts val="0"/>
              </a:spcAft>
              <a:buClr>
                <a:schemeClr val="lt1"/>
              </a:buClr>
              <a:buSzPts val="700"/>
              <a:buNone/>
              <a:defRPr sz="700"/>
            </a:lvl5pPr>
            <a:lvl6pPr indent="-228600" lvl="5" marL="2743200" algn="l">
              <a:lnSpc>
                <a:spcPct val="90000"/>
              </a:lnSpc>
              <a:spcBef>
                <a:spcPts val="400"/>
              </a:spcBef>
              <a:spcAft>
                <a:spcPts val="0"/>
              </a:spcAft>
              <a:buClr>
                <a:schemeClr val="lt1"/>
              </a:buClr>
              <a:buSzPts val="700"/>
              <a:buNone/>
              <a:defRPr sz="700"/>
            </a:lvl6pPr>
            <a:lvl7pPr indent="-228600" lvl="6" marL="3200400" algn="l">
              <a:lnSpc>
                <a:spcPct val="90000"/>
              </a:lnSpc>
              <a:spcBef>
                <a:spcPts val="400"/>
              </a:spcBef>
              <a:spcAft>
                <a:spcPts val="0"/>
              </a:spcAft>
              <a:buClr>
                <a:schemeClr val="lt1"/>
              </a:buClr>
              <a:buSzPts val="700"/>
              <a:buNone/>
              <a:defRPr sz="700"/>
            </a:lvl7pPr>
            <a:lvl8pPr indent="-228600" lvl="7" marL="3657600" algn="l">
              <a:lnSpc>
                <a:spcPct val="90000"/>
              </a:lnSpc>
              <a:spcBef>
                <a:spcPts val="400"/>
              </a:spcBef>
              <a:spcAft>
                <a:spcPts val="0"/>
              </a:spcAft>
              <a:buClr>
                <a:schemeClr val="lt1"/>
              </a:buClr>
              <a:buSzPts val="700"/>
              <a:buNone/>
              <a:defRPr sz="700"/>
            </a:lvl8pPr>
            <a:lvl9pPr indent="-228600" lvl="8" marL="4114800" algn="l">
              <a:lnSpc>
                <a:spcPct val="90000"/>
              </a:lnSpc>
              <a:spcBef>
                <a:spcPts val="400"/>
              </a:spcBef>
              <a:spcAft>
                <a:spcPts val="0"/>
              </a:spcAft>
              <a:buClr>
                <a:schemeClr val="lt1"/>
              </a:buClr>
              <a:buSzPts val="700"/>
              <a:buNone/>
              <a:defRPr sz="700"/>
            </a:lvl9pPr>
          </a:lstStyle>
          <a:p/>
        </p:txBody>
      </p:sp>
      <p:sp>
        <p:nvSpPr>
          <p:cNvPr id="106" name="Google Shape;106;p15"/>
          <p:cNvSpPr txBox="1"/>
          <p:nvPr>
            <p:ph idx="3" type="body"/>
          </p:nvPr>
        </p:nvSpPr>
        <p:spPr>
          <a:xfrm>
            <a:off x="3276600" y="1651000"/>
            <a:ext cx="2592300" cy="4698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lt1"/>
              </a:buClr>
              <a:buSzPts val="1800"/>
              <a:buNone/>
              <a:defRPr b="0" sz="1800">
                <a:solidFill>
                  <a:schemeClr val="lt1"/>
                </a:solidFill>
              </a:defRPr>
            </a:lvl1pPr>
            <a:lvl2pPr indent="-228600" lvl="1" marL="914400" algn="l">
              <a:lnSpc>
                <a:spcPct val="90000"/>
              </a:lnSpc>
              <a:spcBef>
                <a:spcPts val="400"/>
              </a:spcBef>
              <a:spcAft>
                <a:spcPts val="0"/>
              </a:spcAft>
              <a:buClr>
                <a:schemeClr val="lt1"/>
              </a:buClr>
              <a:buSzPts val="1500"/>
              <a:buNone/>
              <a:defRPr b="1" sz="1500"/>
            </a:lvl2pPr>
            <a:lvl3pPr indent="-228600" lvl="2" marL="1371600" algn="l">
              <a:lnSpc>
                <a:spcPct val="90000"/>
              </a:lnSpc>
              <a:spcBef>
                <a:spcPts val="400"/>
              </a:spcBef>
              <a:spcAft>
                <a:spcPts val="0"/>
              </a:spcAft>
              <a:buClr>
                <a:schemeClr val="lt1"/>
              </a:buClr>
              <a:buSzPts val="1400"/>
              <a:buNone/>
              <a:defRPr b="1" sz="1400"/>
            </a:lvl3pPr>
            <a:lvl4pPr indent="-228600" lvl="3" marL="1828800" algn="l">
              <a:lnSpc>
                <a:spcPct val="90000"/>
              </a:lnSpc>
              <a:spcBef>
                <a:spcPts val="400"/>
              </a:spcBef>
              <a:spcAft>
                <a:spcPts val="0"/>
              </a:spcAft>
              <a:buClr>
                <a:schemeClr val="lt1"/>
              </a:buClr>
              <a:buSzPts val="1200"/>
              <a:buNone/>
              <a:defRPr b="1" sz="1200"/>
            </a:lvl4pPr>
            <a:lvl5pPr indent="-228600" lvl="4" marL="2286000" algn="l">
              <a:lnSpc>
                <a:spcPct val="90000"/>
              </a:lnSpc>
              <a:spcBef>
                <a:spcPts val="400"/>
              </a:spcBef>
              <a:spcAft>
                <a:spcPts val="0"/>
              </a:spcAft>
              <a:buClr>
                <a:schemeClr val="lt1"/>
              </a:buClr>
              <a:buSzPts val="1200"/>
              <a:buNone/>
              <a:defRPr b="1" sz="1200"/>
            </a:lvl5pPr>
            <a:lvl6pPr indent="-228600" lvl="5" marL="2743200" algn="l">
              <a:lnSpc>
                <a:spcPct val="90000"/>
              </a:lnSpc>
              <a:spcBef>
                <a:spcPts val="4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107" name="Google Shape;107;p15"/>
          <p:cNvSpPr txBox="1"/>
          <p:nvPr>
            <p:ph idx="4" type="body"/>
          </p:nvPr>
        </p:nvSpPr>
        <p:spPr>
          <a:xfrm>
            <a:off x="3275143" y="2178050"/>
            <a:ext cx="2592300" cy="24861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100"/>
              <a:buNone/>
              <a:defRPr sz="11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800"/>
              <a:buNone/>
              <a:defRPr sz="800"/>
            </a:lvl3pPr>
            <a:lvl4pPr indent="-228600" lvl="3" marL="1828800" algn="l">
              <a:lnSpc>
                <a:spcPct val="90000"/>
              </a:lnSpc>
              <a:spcBef>
                <a:spcPts val="400"/>
              </a:spcBef>
              <a:spcAft>
                <a:spcPts val="0"/>
              </a:spcAft>
              <a:buClr>
                <a:schemeClr val="lt1"/>
              </a:buClr>
              <a:buSzPts val="700"/>
              <a:buNone/>
              <a:defRPr sz="700"/>
            </a:lvl4pPr>
            <a:lvl5pPr indent="-228600" lvl="4" marL="2286000" algn="l">
              <a:lnSpc>
                <a:spcPct val="90000"/>
              </a:lnSpc>
              <a:spcBef>
                <a:spcPts val="400"/>
              </a:spcBef>
              <a:spcAft>
                <a:spcPts val="0"/>
              </a:spcAft>
              <a:buClr>
                <a:schemeClr val="lt1"/>
              </a:buClr>
              <a:buSzPts val="700"/>
              <a:buNone/>
              <a:defRPr sz="700"/>
            </a:lvl5pPr>
            <a:lvl6pPr indent="-228600" lvl="5" marL="2743200" algn="l">
              <a:lnSpc>
                <a:spcPct val="90000"/>
              </a:lnSpc>
              <a:spcBef>
                <a:spcPts val="400"/>
              </a:spcBef>
              <a:spcAft>
                <a:spcPts val="0"/>
              </a:spcAft>
              <a:buClr>
                <a:schemeClr val="lt1"/>
              </a:buClr>
              <a:buSzPts val="700"/>
              <a:buNone/>
              <a:defRPr sz="700"/>
            </a:lvl6pPr>
            <a:lvl7pPr indent="-228600" lvl="6" marL="3200400" algn="l">
              <a:lnSpc>
                <a:spcPct val="90000"/>
              </a:lnSpc>
              <a:spcBef>
                <a:spcPts val="400"/>
              </a:spcBef>
              <a:spcAft>
                <a:spcPts val="0"/>
              </a:spcAft>
              <a:buClr>
                <a:schemeClr val="lt1"/>
              </a:buClr>
              <a:buSzPts val="700"/>
              <a:buNone/>
              <a:defRPr sz="700"/>
            </a:lvl7pPr>
            <a:lvl8pPr indent="-228600" lvl="7" marL="3657600" algn="l">
              <a:lnSpc>
                <a:spcPct val="90000"/>
              </a:lnSpc>
              <a:spcBef>
                <a:spcPts val="400"/>
              </a:spcBef>
              <a:spcAft>
                <a:spcPts val="0"/>
              </a:spcAft>
              <a:buClr>
                <a:schemeClr val="lt1"/>
              </a:buClr>
              <a:buSzPts val="700"/>
              <a:buNone/>
              <a:defRPr sz="700"/>
            </a:lvl8pPr>
            <a:lvl9pPr indent="-228600" lvl="8" marL="4114800" algn="l">
              <a:lnSpc>
                <a:spcPct val="90000"/>
              </a:lnSpc>
              <a:spcBef>
                <a:spcPts val="400"/>
              </a:spcBef>
              <a:spcAft>
                <a:spcPts val="0"/>
              </a:spcAft>
              <a:buClr>
                <a:schemeClr val="lt1"/>
              </a:buClr>
              <a:buSzPts val="700"/>
              <a:buNone/>
              <a:defRPr sz="700"/>
            </a:lvl9pPr>
          </a:lstStyle>
          <a:p/>
        </p:txBody>
      </p:sp>
      <p:sp>
        <p:nvSpPr>
          <p:cNvPr id="108" name="Google Shape;108;p15"/>
          <p:cNvSpPr txBox="1"/>
          <p:nvPr>
            <p:ph idx="5" type="body"/>
          </p:nvPr>
        </p:nvSpPr>
        <p:spPr>
          <a:xfrm>
            <a:off x="6038850" y="1644650"/>
            <a:ext cx="2592300" cy="4698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lt1"/>
              </a:buClr>
              <a:buSzPts val="1800"/>
              <a:buNone/>
              <a:defRPr b="0" sz="1800">
                <a:solidFill>
                  <a:schemeClr val="lt1"/>
                </a:solidFill>
              </a:defRPr>
            </a:lvl1pPr>
            <a:lvl2pPr indent="-228600" lvl="1" marL="914400" algn="l">
              <a:lnSpc>
                <a:spcPct val="90000"/>
              </a:lnSpc>
              <a:spcBef>
                <a:spcPts val="400"/>
              </a:spcBef>
              <a:spcAft>
                <a:spcPts val="0"/>
              </a:spcAft>
              <a:buClr>
                <a:schemeClr val="lt1"/>
              </a:buClr>
              <a:buSzPts val="1500"/>
              <a:buNone/>
              <a:defRPr b="1" sz="1500"/>
            </a:lvl2pPr>
            <a:lvl3pPr indent="-228600" lvl="2" marL="1371600" algn="l">
              <a:lnSpc>
                <a:spcPct val="90000"/>
              </a:lnSpc>
              <a:spcBef>
                <a:spcPts val="400"/>
              </a:spcBef>
              <a:spcAft>
                <a:spcPts val="0"/>
              </a:spcAft>
              <a:buClr>
                <a:schemeClr val="lt1"/>
              </a:buClr>
              <a:buSzPts val="1400"/>
              <a:buNone/>
              <a:defRPr b="1" sz="1400"/>
            </a:lvl3pPr>
            <a:lvl4pPr indent="-228600" lvl="3" marL="1828800" algn="l">
              <a:lnSpc>
                <a:spcPct val="90000"/>
              </a:lnSpc>
              <a:spcBef>
                <a:spcPts val="400"/>
              </a:spcBef>
              <a:spcAft>
                <a:spcPts val="0"/>
              </a:spcAft>
              <a:buClr>
                <a:schemeClr val="lt1"/>
              </a:buClr>
              <a:buSzPts val="1200"/>
              <a:buNone/>
              <a:defRPr b="1" sz="1200"/>
            </a:lvl4pPr>
            <a:lvl5pPr indent="-228600" lvl="4" marL="2286000" algn="l">
              <a:lnSpc>
                <a:spcPct val="90000"/>
              </a:lnSpc>
              <a:spcBef>
                <a:spcPts val="400"/>
              </a:spcBef>
              <a:spcAft>
                <a:spcPts val="0"/>
              </a:spcAft>
              <a:buClr>
                <a:schemeClr val="lt1"/>
              </a:buClr>
              <a:buSzPts val="1200"/>
              <a:buNone/>
              <a:defRPr b="1" sz="1200"/>
            </a:lvl5pPr>
            <a:lvl6pPr indent="-228600" lvl="5" marL="2743200" algn="l">
              <a:lnSpc>
                <a:spcPct val="90000"/>
              </a:lnSpc>
              <a:spcBef>
                <a:spcPts val="4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109" name="Google Shape;109;p15"/>
          <p:cNvSpPr txBox="1"/>
          <p:nvPr>
            <p:ph idx="6" type="body"/>
          </p:nvPr>
        </p:nvSpPr>
        <p:spPr>
          <a:xfrm>
            <a:off x="6038851" y="2178424"/>
            <a:ext cx="2592300" cy="24855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100"/>
              <a:buNone/>
              <a:defRPr sz="11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800"/>
              <a:buNone/>
              <a:defRPr sz="800"/>
            </a:lvl3pPr>
            <a:lvl4pPr indent="-228600" lvl="3" marL="1828800" algn="l">
              <a:lnSpc>
                <a:spcPct val="90000"/>
              </a:lnSpc>
              <a:spcBef>
                <a:spcPts val="400"/>
              </a:spcBef>
              <a:spcAft>
                <a:spcPts val="0"/>
              </a:spcAft>
              <a:buClr>
                <a:schemeClr val="lt1"/>
              </a:buClr>
              <a:buSzPts val="700"/>
              <a:buNone/>
              <a:defRPr sz="700"/>
            </a:lvl4pPr>
            <a:lvl5pPr indent="-228600" lvl="4" marL="2286000" algn="l">
              <a:lnSpc>
                <a:spcPct val="90000"/>
              </a:lnSpc>
              <a:spcBef>
                <a:spcPts val="400"/>
              </a:spcBef>
              <a:spcAft>
                <a:spcPts val="0"/>
              </a:spcAft>
              <a:buClr>
                <a:schemeClr val="lt1"/>
              </a:buClr>
              <a:buSzPts val="700"/>
              <a:buNone/>
              <a:defRPr sz="700"/>
            </a:lvl5pPr>
            <a:lvl6pPr indent="-228600" lvl="5" marL="2743200" algn="l">
              <a:lnSpc>
                <a:spcPct val="90000"/>
              </a:lnSpc>
              <a:spcBef>
                <a:spcPts val="400"/>
              </a:spcBef>
              <a:spcAft>
                <a:spcPts val="0"/>
              </a:spcAft>
              <a:buClr>
                <a:schemeClr val="lt1"/>
              </a:buClr>
              <a:buSzPts val="700"/>
              <a:buNone/>
              <a:defRPr sz="700"/>
            </a:lvl6pPr>
            <a:lvl7pPr indent="-228600" lvl="6" marL="3200400" algn="l">
              <a:lnSpc>
                <a:spcPct val="90000"/>
              </a:lnSpc>
              <a:spcBef>
                <a:spcPts val="400"/>
              </a:spcBef>
              <a:spcAft>
                <a:spcPts val="0"/>
              </a:spcAft>
              <a:buClr>
                <a:schemeClr val="lt1"/>
              </a:buClr>
              <a:buSzPts val="700"/>
              <a:buNone/>
              <a:defRPr sz="700"/>
            </a:lvl7pPr>
            <a:lvl8pPr indent="-228600" lvl="7" marL="3657600" algn="l">
              <a:lnSpc>
                <a:spcPct val="90000"/>
              </a:lnSpc>
              <a:spcBef>
                <a:spcPts val="400"/>
              </a:spcBef>
              <a:spcAft>
                <a:spcPts val="0"/>
              </a:spcAft>
              <a:buClr>
                <a:schemeClr val="lt1"/>
              </a:buClr>
              <a:buSzPts val="700"/>
              <a:buNone/>
              <a:defRPr sz="700"/>
            </a:lvl8pPr>
            <a:lvl9pPr indent="-228600" lvl="8" marL="4114800" algn="l">
              <a:lnSpc>
                <a:spcPct val="90000"/>
              </a:lnSpc>
              <a:spcBef>
                <a:spcPts val="400"/>
              </a:spcBef>
              <a:spcAft>
                <a:spcPts val="0"/>
              </a:spcAft>
              <a:buClr>
                <a:schemeClr val="lt1"/>
              </a:buClr>
              <a:buSzPts val="700"/>
              <a:buNone/>
              <a:defRPr sz="700"/>
            </a:lvl9pPr>
          </a:lstStyle>
          <a:p/>
        </p:txBody>
      </p:sp>
      <p:sp>
        <p:nvSpPr>
          <p:cNvPr id="110" name="Google Shape;110;p15"/>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1" name="Google Shape;111;p15"/>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2" name="Google Shape;112;p15"/>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3" name="Shape 113"/>
        <p:cNvGrpSpPr/>
        <p:nvPr/>
      </p:nvGrpSpPr>
      <p:grpSpPr>
        <a:xfrm>
          <a:off x="0" y="0"/>
          <a:ext cx="0" cy="0"/>
          <a:chOff x="0" y="0"/>
          <a:chExt cx="0" cy="0"/>
        </a:xfrm>
      </p:grpSpPr>
      <p:sp>
        <p:nvSpPr>
          <p:cNvPr id="114" name="Google Shape;114;p16"/>
          <p:cNvSpPr txBox="1"/>
          <p:nvPr>
            <p:ph type="title"/>
          </p:nvPr>
        </p:nvSpPr>
        <p:spPr>
          <a:xfrm>
            <a:off x="2171700" y="571500"/>
            <a:ext cx="6457800" cy="971700"/>
          </a:xfrm>
          <a:prstGeom prst="rect">
            <a:avLst/>
          </a:prstGeom>
          <a:noFill/>
          <a:ln>
            <a:noFill/>
          </a:ln>
        </p:spPr>
        <p:txBody>
          <a:bodyPr anchorCtr="0" anchor="ctr" bIns="34275" lIns="68575" spcFirstLastPara="1" rIns="68575" wrap="square" tIns="34275">
            <a:normAutofit/>
          </a:bodyPr>
          <a:lstStyle>
            <a:lvl1pPr lvl="0" algn="r">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5" name="Google Shape;115;p16"/>
          <p:cNvSpPr txBox="1"/>
          <p:nvPr>
            <p:ph idx="1" type="body"/>
          </p:nvPr>
        </p:nvSpPr>
        <p:spPr>
          <a:xfrm>
            <a:off x="516464" y="3143250"/>
            <a:ext cx="2588700" cy="5121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lt1"/>
              </a:buClr>
              <a:buSzPts val="1800"/>
              <a:buNone/>
              <a:defRPr b="0" sz="1800">
                <a:solidFill>
                  <a:schemeClr val="lt1"/>
                </a:solidFill>
              </a:defRPr>
            </a:lvl1pPr>
            <a:lvl2pPr indent="-228600" lvl="1" marL="914400" algn="l">
              <a:lnSpc>
                <a:spcPct val="90000"/>
              </a:lnSpc>
              <a:spcBef>
                <a:spcPts val="400"/>
              </a:spcBef>
              <a:spcAft>
                <a:spcPts val="0"/>
              </a:spcAft>
              <a:buClr>
                <a:schemeClr val="lt1"/>
              </a:buClr>
              <a:buSzPts val="1500"/>
              <a:buNone/>
              <a:defRPr b="1" sz="1500"/>
            </a:lvl2pPr>
            <a:lvl3pPr indent="-228600" lvl="2" marL="1371600" algn="l">
              <a:lnSpc>
                <a:spcPct val="90000"/>
              </a:lnSpc>
              <a:spcBef>
                <a:spcPts val="400"/>
              </a:spcBef>
              <a:spcAft>
                <a:spcPts val="0"/>
              </a:spcAft>
              <a:buClr>
                <a:schemeClr val="lt1"/>
              </a:buClr>
              <a:buSzPts val="1400"/>
              <a:buNone/>
              <a:defRPr b="1" sz="1400"/>
            </a:lvl3pPr>
            <a:lvl4pPr indent="-228600" lvl="3" marL="1828800" algn="l">
              <a:lnSpc>
                <a:spcPct val="90000"/>
              </a:lnSpc>
              <a:spcBef>
                <a:spcPts val="400"/>
              </a:spcBef>
              <a:spcAft>
                <a:spcPts val="0"/>
              </a:spcAft>
              <a:buClr>
                <a:schemeClr val="lt1"/>
              </a:buClr>
              <a:buSzPts val="1200"/>
              <a:buNone/>
              <a:defRPr b="1" sz="1200"/>
            </a:lvl4pPr>
            <a:lvl5pPr indent="-228600" lvl="4" marL="2286000" algn="l">
              <a:lnSpc>
                <a:spcPct val="90000"/>
              </a:lnSpc>
              <a:spcBef>
                <a:spcPts val="400"/>
              </a:spcBef>
              <a:spcAft>
                <a:spcPts val="0"/>
              </a:spcAft>
              <a:buClr>
                <a:schemeClr val="lt1"/>
              </a:buClr>
              <a:buSzPts val="1200"/>
              <a:buNone/>
              <a:defRPr b="1" sz="1200"/>
            </a:lvl5pPr>
            <a:lvl6pPr indent="-228600" lvl="5" marL="2743200" algn="l">
              <a:lnSpc>
                <a:spcPct val="90000"/>
              </a:lnSpc>
              <a:spcBef>
                <a:spcPts val="4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116" name="Google Shape;116;p16"/>
          <p:cNvSpPr/>
          <p:nvPr>
            <p:ph idx="2" type="pic"/>
          </p:nvPr>
        </p:nvSpPr>
        <p:spPr>
          <a:xfrm>
            <a:off x="516464" y="1771650"/>
            <a:ext cx="2588700" cy="1143000"/>
          </a:xfrm>
          <a:prstGeom prst="roundRect">
            <a:avLst>
              <a:gd fmla="val 0" name="adj"/>
            </a:avLst>
          </a:prstGeom>
          <a:noFill/>
          <a:ln>
            <a:noFill/>
          </a:ln>
          <a:effectLst>
            <a:outerShdw blurRad="50800" rotWithShape="0" algn="tl" dir="5400000" dist="50800">
              <a:srgbClr val="000000">
                <a:alpha val="42750"/>
              </a:srgbClr>
            </a:outerShdw>
          </a:effectLst>
        </p:spPr>
      </p:sp>
      <p:sp>
        <p:nvSpPr>
          <p:cNvPr id="117" name="Google Shape;117;p16"/>
          <p:cNvSpPr txBox="1"/>
          <p:nvPr>
            <p:ph idx="3" type="body"/>
          </p:nvPr>
        </p:nvSpPr>
        <p:spPr>
          <a:xfrm>
            <a:off x="516464" y="3655323"/>
            <a:ext cx="2588700" cy="10086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100"/>
              <a:buNone/>
              <a:defRPr sz="11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800"/>
              <a:buNone/>
              <a:defRPr sz="800"/>
            </a:lvl3pPr>
            <a:lvl4pPr indent="-228600" lvl="3" marL="1828800" algn="l">
              <a:lnSpc>
                <a:spcPct val="90000"/>
              </a:lnSpc>
              <a:spcBef>
                <a:spcPts val="400"/>
              </a:spcBef>
              <a:spcAft>
                <a:spcPts val="0"/>
              </a:spcAft>
              <a:buClr>
                <a:schemeClr val="lt1"/>
              </a:buClr>
              <a:buSzPts val="700"/>
              <a:buNone/>
              <a:defRPr sz="700"/>
            </a:lvl4pPr>
            <a:lvl5pPr indent="-228600" lvl="4" marL="2286000" algn="l">
              <a:lnSpc>
                <a:spcPct val="90000"/>
              </a:lnSpc>
              <a:spcBef>
                <a:spcPts val="400"/>
              </a:spcBef>
              <a:spcAft>
                <a:spcPts val="0"/>
              </a:spcAft>
              <a:buClr>
                <a:schemeClr val="lt1"/>
              </a:buClr>
              <a:buSzPts val="700"/>
              <a:buNone/>
              <a:defRPr sz="700"/>
            </a:lvl5pPr>
            <a:lvl6pPr indent="-228600" lvl="5" marL="2743200" algn="l">
              <a:lnSpc>
                <a:spcPct val="90000"/>
              </a:lnSpc>
              <a:spcBef>
                <a:spcPts val="400"/>
              </a:spcBef>
              <a:spcAft>
                <a:spcPts val="0"/>
              </a:spcAft>
              <a:buClr>
                <a:schemeClr val="lt1"/>
              </a:buClr>
              <a:buSzPts val="700"/>
              <a:buNone/>
              <a:defRPr sz="700"/>
            </a:lvl6pPr>
            <a:lvl7pPr indent="-228600" lvl="6" marL="3200400" algn="l">
              <a:lnSpc>
                <a:spcPct val="90000"/>
              </a:lnSpc>
              <a:spcBef>
                <a:spcPts val="400"/>
              </a:spcBef>
              <a:spcAft>
                <a:spcPts val="0"/>
              </a:spcAft>
              <a:buClr>
                <a:schemeClr val="lt1"/>
              </a:buClr>
              <a:buSzPts val="700"/>
              <a:buNone/>
              <a:defRPr sz="700"/>
            </a:lvl7pPr>
            <a:lvl8pPr indent="-228600" lvl="7" marL="3657600" algn="l">
              <a:lnSpc>
                <a:spcPct val="90000"/>
              </a:lnSpc>
              <a:spcBef>
                <a:spcPts val="400"/>
              </a:spcBef>
              <a:spcAft>
                <a:spcPts val="0"/>
              </a:spcAft>
              <a:buClr>
                <a:schemeClr val="lt1"/>
              </a:buClr>
              <a:buSzPts val="700"/>
              <a:buNone/>
              <a:defRPr sz="700"/>
            </a:lvl8pPr>
            <a:lvl9pPr indent="-228600" lvl="8" marL="4114800" algn="l">
              <a:lnSpc>
                <a:spcPct val="90000"/>
              </a:lnSpc>
              <a:spcBef>
                <a:spcPts val="400"/>
              </a:spcBef>
              <a:spcAft>
                <a:spcPts val="0"/>
              </a:spcAft>
              <a:buClr>
                <a:schemeClr val="lt1"/>
              </a:buClr>
              <a:buSzPts val="700"/>
              <a:buNone/>
              <a:defRPr sz="700"/>
            </a:lvl9pPr>
          </a:lstStyle>
          <a:p/>
        </p:txBody>
      </p:sp>
      <p:sp>
        <p:nvSpPr>
          <p:cNvPr id="118" name="Google Shape;118;p16"/>
          <p:cNvSpPr txBox="1"/>
          <p:nvPr>
            <p:ph idx="4" type="body"/>
          </p:nvPr>
        </p:nvSpPr>
        <p:spPr>
          <a:xfrm>
            <a:off x="3280697" y="3143250"/>
            <a:ext cx="2586600" cy="5121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lt1"/>
              </a:buClr>
              <a:buSzPts val="1800"/>
              <a:buNone/>
              <a:defRPr b="0" sz="1800">
                <a:solidFill>
                  <a:schemeClr val="lt1"/>
                </a:solidFill>
              </a:defRPr>
            </a:lvl1pPr>
            <a:lvl2pPr indent="-228600" lvl="1" marL="914400" algn="l">
              <a:lnSpc>
                <a:spcPct val="90000"/>
              </a:lnSpc>
              <a:spcBef>
                <a:spcPts val="400"/>
              </a:spcBef>
              <a:spcAft>
                <a:spcPts val="0"/>
              </a:spcAft>
              <a:buClr>
                <a:schemeClr val="lt1"/>
              </a:buClr>
              <a:buSzPts val="1500"/>
              <a:buNone/>
              <a:defRPr b="1" sz="1500"/>
            </a:lvl2pPr>
            <a:lvl3pPr indent="-228600" lvl="2" marL="1371600" algn="l">
              <a:lnSpc>
                <a:spcPct val="90000"/>
              </a:lnSpc>
              <a:spcBef>
                <a:spcPts val="400"/>
              </a:spcBef>
              <a:spcAft>
                <a:spcPts val="0"/>
              </a:spcAft>
              <a:buClr>
                <a:schemeClr val="lt1"/>
              </a:buClr>
              <a:buSzPts val="1400"/>
              <a:buNone/>
              <a:defRPr b="1" sz="1400"/>
            </a:lvl3pPr>
            <a:lvl4pPr indent="-228600" lvl="3" marL="1828800" algn="l">
              <a:lnSpc>
                <a:spcPct val="90000"/>
              </a:lnSpc>
              <a:spcBef>
                <a:spcPts val="400"/>
              </a:spcBef>
              <a:spcAft>
                <a:spcPts val="0"/>
              </a:spcAft>
              <a:buClr>
                <a:schemeClr val="lt1"/>
              </a:buClr>
              <a:buSzPts val="1200"/>
              <a:buNone/>
              <a:defRPr b="1" sz="1200"/>
            </a:lvl4pPr>
            <a:lvl5pPr indent="-228600" lvl="4" marL="2286000" algn="l">
              <a:lnSpc>
                <a:spcPct val="90000"/>
              </a:lnSpc>
              <a:spcBef>
                <a:spcPts val="400"/>
              </a:spcBef>
              <a:spcAft>
                <a:spcPts val="0"/>
              </a:spcAft>
              <a:buClr>
                <a:schemeClr val="lt1"/>
              </a:buClr>
              <a:buSzPts val="1200"/>
              <a:buNone/>
              <a:defRPr b="1" sz="1200"/>
            </a:lvl5pPr>
            <a:lvl6pPr indent="-228600" lvl="5" marL="2743200" algn="l">
              <a:lnSpc>
                <a:spcPct val="90000"/>
              </a:lnSpc>
              <a:spcBef>
                <a:spcPts val="4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119" name="Google Shape;119;p16"/>
          <p:cNvSpPr/>
          <p:nvPr>
            <p:ph idx="5" type="pic"/>
          </p:nvPr>
        </p:nvSpPr>
        <p:spPr>
          <a:xfrm>
            <a:off x="3280697" y="1771650"/>
            <a:ext cx="2586600" cy="1143000"/>
          </a:xfrm>
          <a:prstGeom prst="roundRect">
            <a:avLst>
              <a:gd fmla="val 0" name="adj"/>
            </a:avLst>
          </a:prstGeom>
          <a:noFill/>
          <a:ln>
            <a:noFill/>
          </a:ln>
          <a:effectLst>
            <a:outerShdw blurRad="50800" rotWithShape="0" algn="tl" dir="5400000" dist="50800">
              <a:srgbClr val="000000">
                <a:alpha val="42750"/>
              </a:srgbClr>
            </a:outerShdw>
          </a:effectLst>
        </p:spPr>
      </p:sp>
      <p:sp>
        <p:nvSpPr>
          <p:cNvPr id="120" name="Google Shape;120;p16"/>
          <p:cNvSpPr txBox="1"/>
          <p:nvPr>
            <p:ph idx="6" type="body"/>
          </p:nvPr>
        </p:nvSpPr>
        <p:spPr>
          <a:xfrm>
            <a:off x="3280698" y="3655322"/>
            <a:ext cx="2586600" cy="10086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100"/>
              <a:buNone/>
              <a:defRPr sz="11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800"/>
              <a:buNone/>
              <a:defRPr sz="800"/>
            </a:lvl3pPr>
            <a:lvl4pPr indent="-228600" lvl="3" marL="1828800" algn="l">
              <a:lnSpc>
                <a:spcPct val="90000"/>
              </a:lnSpc>
              <a:spcBef>
                <a:spcPts val="400"/>
              </a:spcBef>
              <a:spcAft>
                <a:spcPts val="0"/>
              </a:spcAft>
              <a:buClr>
                <a:schemeClr val="lt1"/>
              </a:buClr>
              <a:buSzPts val="700"/>
              <a:buNone/>
              <a:defRPr sz="700"/>
            </a:lvl4pPr>
            <a:lvl5pPr indent="-228600" lvl="4" marL="2286000" algn="l">
              <a:lnSpc>
                <a:spcPct val="90000"/>
              </a:lnSpc>
              <a:spcBef>
                <a:spcPts val="400"/>
              </a:spcBef>
              <a:spcAft>
                <a:spcPts val="0"/>
              </a:spcAft>
              <a:buClr>
                <a:schemeClr val="lt1"/>
              </a:buClr>
              <a:buSzPts val="700"/>
              <a:buNone/>
              <a:defRPr sz="700"/>
            </a:lvl5pPr>
            <a:lvl6pPr indent="-228600" lvl="5" marL="2743200" algn="l">
              <a:lnSpc>
                <a:spcPct val="90000"/>
              </a:lnSpc>
              <a:spcBef>
                <a:spcPts val="400"/>
              </a:spcBef>
              <a:spcAft>
                <a:spcPts val="0"/>
              </a:spcAft>
              <a:buClr>
                <a:schemeClr val="lt1"/>
              </a:buClr>
              <a:buSzPts val="700"/>
              <a:buNone/>
              <a:defRPr sz="700"/>
            </a:lvl6pPr>
            <a:lvl7pPr indent="-228600" lvl="6" marL="3200400" algn="l">
              <a:lnSpc>
                <a:spcPct val="90000"/>
              </a:lnSpc>
              <a:spcBef>
                <a:spcPts val="400"/>
              </a:spcBef>
              <a:spcAft>
                <a:spcPts val="0"/>
              </a:spcAft>
              <a:buClr>
                <a:schemeClr val="lt1"/>
              </a:buClr>
              <a:buSzPts val="700"/>
              <a:buNone/>
              <a:defRPr sz="700"/>
            </a:lvl7pPr>
            <a:lvl8pPr indent="-228600" lvl="7" marL="3657600" algn="l">
              <a:lnSpc>
                <a:spcPct val="90000"/>
              </a:lnSpc>
              <a:spcBef>
                <a:spcPts val="400"/>
              </a:spcBef>
              <a:spcAft>
                <a:spcPts val="0"/>
              </a:spcAft>
              <a:buClr>
                <a:schemeClr val="lt1"/>
              </a:buClr>
              <a:buSzPts val="700"/>
              <a:buNone/>
              <a:defRPr sz="700"/>
            </a:lvl8pPr>
            <a:lvl9pPr indent="-228600" lvl="8" marL="4114800" algn="l">
              <a:lnSpc>
                <a:spcPct val="90000"/>
              </a:lnSpc>
              <a:spcBef>
                <a:spcPts val="400"/>
              </a:spcBef>
              <a:spcAft>
                <a:spcPts val="0"/>
              </a:spcAft>
              <a:buClr>
                <a:schemeClr val="lt1"/>
              </a:buClr>
              <a:buSzPts val="700"/>
              <a:buNone/>
              <a:defRPr sz="700"/>
            </a:lvl9pPr>
          </a:lstStyle>
          <a:p/>
        </p:txBody>
      </p:sp>
      <p:sp>
        <p:nvSpPr>
          <p:cNvPr id="121" name="Google Shape;121;p16"/>
          <p:cNvSpPr txBox="1"/>
          <p:nvPr>
            <p:ph idx="7" type="body"/>
          </p:nvPr>
        </p:nvSpPr>
        <p:spPr>
          <a:xfrm>
            <a:off x="6037298" y="3143250"/>
            <a:ext cx="2592300" cy="5121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lt1"/>
              </a:buClr>
              <a:buSzPts val="1800"/>
              <a:buNone/>
              <a:defRPr b="0" sz="1800">
                <a:solidFill>
                  <a:schemeClr val="lt1"/>
                </a:solidFill>
              </a:defRPr>
            </a:lvl1pPr>
            <a:lvl2pPr indent="-228600" lvl="1" marL="914400" algn="l">
              <a:lnSpc>
                <a:spcPct val="90000"/>
              </a:lnSpc>
              <a:spcBef>
                <a:spcPts val="400"/>
              </a:spcBef>
              <a:spcAft>
                <a:spcPts val="0"/>
              </a:spcAft>
              <a:buClr>
                <a:schemeClr val="lt1"/>
              </a:buClr>
              <a:buSzPts val="1500"/>
              <a:buNone/>
              <a:defRPr b="1" sz="1500"/>
            </a:lvl2pPr>
            <a:lvl3pPr indent="-228600" lvl="2" marL="1371600" algn="l">
              <a:lnSpc>
                <a:spcPct val="90000"/>
              </a:lnSpc>
              <a:spcBef>
                <a:spcPts val="400"/>
              </a:spcBef>
              <a:spcAft>
                <a:spcPts val="0"/>
              </a:spcAft>
              <a:buClr>
                <a:schemeClr val="lt1"/>
              </a:buClr>
              <a:buSzPts val="1400"/>
              <a:buNone/>
              <a:defRPr b="1" sz="1400"/>
            </a:lvl3pPr>
            <a:lvl4pPr indent="-228600" lvl="3" marL="1828800" algn="l">
              <a:lnSpc>
                <a:spcPct val="90000"/>
              </a:lnSpc>
              <a:spcBef>
                <a:spcPts val="400"/>
              </a:spcBef>
              <a:spcAft>
                <a:spcPts val="0"/>
              </a:spcAft>
              <a:buClr>
                <a:schemeClr val="lt1"/>
              </a:buClr>
              <a:buSzPts val="1200"/>
              <a:buNone/>
              <a:defRPr b="1" sz="1200"/>
            </a:lvl4pPr>
            <a:lvl5pPr indent="-228600" lvl="4" marL="2286000" algn="l">
              <a:lnSpc>
                <a:spcPct val="90000"/>
              </a:lnSpc>
              <a:spcBef>
                <a:spcPts val="400"/>
              </a:spcBef>
              <a:spcAft>
                <a:spcPts val="0"/>
              </a:spcAft>
              <a:buClr>
                <a:schemeClr val="lt1"/>
              </a:buClr>
              <a:buSzPts val="1200"/>
              <a:buNone/>
              <a:defRPr b="1" sz="1200"/>
            </a:lvl5pPr>
            <a:lvl6pPr indent="-228600" lvl="5" marL="2743200" algn="l">
              <a:lnSpc>
                <a:spcPct val="90000"/>
              </a:lnSpc>
              <a:spcBef>
                <a:spcPts val="4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122" name="Google Shape;122;p16"/>
          <p:cNvSpPr/>
          <p:nvPr>
            <p:ph idx="8" type="pic"/>
          </p:nvPr>
        </p:nvSpPr>
        <p:spPr>
          <a:xfrm>
            <a:off x="6037391" y="1771650"/>
            <a:ext cx="2586000" cy="1143000"/>
          </a:xfrm>
          <a:prstGeom prst="roundRect">
            <a:avLst>
              <a:gd fmla="val 0" name="adj"/>
            </a:avLst>
          </a:prstGeom>
          <a:noFill/>
          <a:ln>
            <a:noFill/>
          </a:ln>
          <a:effectLst>
            <a:outerShdw blurRad="50800" rotWithShape="0" algn="tl" dir="5400000" dist="50800">
              <a:srgbClr val="000000">
                <a:alpha val="42750"/>
              </a:srgbClr>
            </a:outerShdw>
          </a:effectLst>
        </p:spPr>
      </p:sp>
      <p:sp>
        <p:nvSpPr>
          <p:cNvPr id="123" name="Google Shape;123;p16"/>
          <p:cNvSpPr txBox="1"/>
          <p:nvPr>
            <p:ph idx="9" type="body"/>
          </p:nvPr>
        </p:nvSpPr>
        <p:spPr>
          <a:xfrm>
            <a:off x="6037298" y="3655321"/>
            <a:ext cx="2589300" cy="10086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100"/>
              <a:buNone/>
              <a:defRPr sz="11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800"/>
              <a:buNone/>
              <a:defRPr sz="800"/>
            </a:lvl3pPr>
            <a:lvl4pPr indent="-228600" lvl="3" marL="1828800" algn="l">
              <a:lnSpc>
                <a:spcPct val="90000"/>
              </a:lnSpc>
              <a:spcBef>
                <a:spcPts val="400"/>
              </a:spcBef>
              <a:spcAft>
                <a:spcPts val="0"/>
              </a:spcAft>
              <a:buClr>
                <a:schemeClr val="lt1"/>
              </a:buClr>
              <a:buSzPts val="700"/>
              <a:buNone/>
              <a:defRPr sz="700"/>
            </a:lvl4pPr>
            <a:lvl5pPr indent="-228600" lvl="4" marL="2286000" algn="l">
              <a:lnSpc>
                <a:spcPct val="90000"/>
              </a:lnSpc>
              <a:spcBef>
                <a:spcPts val="400"/>
              </a:spcBef>
              <a:spcAft>
                <a:spcPts val="0"/>
              </a:spcAft>
              <a:buClr>
                <a:schemeClr val="lt1"/>
              </a:buClr>
              <a:buSzPts val="700"/>
              <a:buNone/>
              <a:defRPr sz="700"/>
            </a:lvl5pPr>
            <a:lvl6pPr indent="-228600" lvl="5" marL="2743200" algn="l">
              <a:lnSpc>
                <a:spcPct val="90000"/>
              </a:lnSpc>
              <a:spcBef>
                <a:spcPts val="400"/>
              </a:spcBef>
              <a:spcAft>
                <a:spcPts val="0"/>
              </a:spcAft>
              <a:buClr>
                <a:schemeClr val="lt1"/>
              </a:buClr>
              <a:buSzPts val="700"/>
              <a:buNone/>
              <a:defRPr sz="700"/>
            </a:lvl6pPr>
            <a:lvl7pPr indent="-228600" lvl="6" marL="3200400" algn="l">
              <a:lnSpc>
                <a:spcPct val="90000"/>
              </a:lnSpc>
              <a:spcBef>
                <a:spcPts val="400"/>
              </a:spcBef>
              <a:spcAft>
                <a:spcPts val="0"/>
              </a:spcAft>
              <a:buClr>
                <a:schemeClr val="lt1"/>
              </a:buClr>
              <a:buSzPts val="700"/>
              <a:buNone/>
              <a:defRPr sz="700"/>
            </a:lvl7pPr>
            <a:lvl8pPr indent="-228600" lvl="7" marL="3657600" algn="l">
              <a:lnSpc>
                <a:spcPct val="90000"/>
              </a:lnSpc>
              <a:spcBef>
                <a:spcPts val="400"/>
              </a:spcBef>
              <a:spcAft>
                <a:spcPts val="0"/>
              </a:spcAft>
              <a:buClr>
                <a:schemeClr val="lt1"/>
              </a:buClr>
              <a:buSzPts val="700"/>
              <a:buNone/>
              <a:defRPr sz="700"/>
            </a:lvl8pPr>
            <a:lvl9pPr indent="-228600" lvl="8" marL="4114800" algn="l">
              <a:lnSpc>
                <a:spcPct val="90000"/>
              </a:lnSpc>
              <a:spcBef>
                <a:spcPts val="400"/>
              </a:spcBef>
              <a:spcAft>
                <a:spcPts val="0"/>
              </a:spcAft>
              <a:buClr>
                <a:schemeClr val="lt1"/>
              </a:buClr>
              <a:buSzPts val="700"/>
              <a:buNone/>
              <a:defRPr sz="700"/>
            </a:lvl9pPr>
          </a:lstStyle>
          <a:p/>
        </p:txBody>
      </p:sp>
      <p:sp>
        <p:nvSpPr>
          <p:cNvPr id="124" name="Google Shape;124;p16"/>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5" name="Google Shape;125;p16"/>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6" name="Google Shape;126;p16"/>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17"/>
          <p:cNvSpPr txBox="1"/>
          <p:nvPr>
            <p:ph type="title"/>
          </p:nvPr>
        </p:nvSpPr>
        <p:spPr>
          <a:xfrm>
            <a:off x="2171700" y="573280"/>
            <a:ext cx="6458100" cy="969900"/>
          </a:xfrm>
          <a:prstGeom prst="rect">
            <a:avLst/>
          </a:prstGeom>
          <a:noFill/>
          <a:ln>
            <a:noFill/>
          </a:ln>
        </p:spPr>
        <p:txBody>
          <a:bodyPr anchorCtr="0" anchor="ctr" bIns="34275" lIns="68575" spcFirstLastPara="1" rIns="68575" wrap="square" tIns="34275">
            <a:normAutofit/>
          </a:bodyPr>
          <a:lstStyle>
            <a:lvl1pPr lvl="0" algn="r">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9" name="Google Shape;129;p17"/>
          <p:cNvSpPr txBox="1"/>
          <p:nvPr>
            <p:ph idx="1" type="body"/>
          </p:nvPr>
        </p:nvSpPr>
        <p:spPr>
          <a:xfrm rot="5400000">
            <a:off x="3063000" y="-902731"/>
            <a:ext cx="3018000" cy="8115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lt1"/>
              </a:buClr>
              <a:buSzPts val="1400"/>
              <a:buChar char="•"/>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30" name="Google Shape;130;p17"/>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1" name="Google Shape;131;p17"/>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2" name="Google Shape;132;p17"/>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3" name="Shape 133"/>
        <p:cNvGrpSpPr/>
        <p:nvPr/>
      </p:nvGrpSpPr>
      <p:grpSpPr>
        <a:xfrm>
          <a:off x="0" y="0"/>
          <a:ext cx="0" cy="0"/>
          <a:chOff x="0" y="0"/>
          <a:chExt cx="0" cy="0"/>
        </a:xfrm>
      </p:grpSpPr>
      <p:pic>
        <p:nvPicPr>
          <p:cNvPr descr="C0-HD-BTM.png" id="134" name="Google Shape;134;p18"/>
          <p:cNvPicPr preferRelativeResize="0"/>
          <p:nvPr/>
        </p:nvPicPr>
        <p:blipFill rotWithShape="1">
          <a:blip r:embed="rId2">
            <a:alphaModFix/>
          </a:blip>
          <a:srcRect b="0" l="0" r="0" t="0"/>
          <a:stretch/>
        </p:blipFill>
        <p:spPr>
          <a:xfrm>
            <a:off x="0" y="3281363"/>
            <a:ext cx="9144000" cy="1862138"/>
          </a:xfrm>
          <a:prstGeom prst="rect">
            <a:avLst/>
          </a:prstGeom>
          <a:noFill/>
          <a:ln>
            <a:noFill/>
          </a:ln>
        </p:spPr>
      </p:pic>
      <p:sp>
        <p:nvSpPr>
          <p:cNvPr id="135" name="Google Shape;135;p18"/>
          <p:cNvSpPr txBox="1"/>
          <p:nvPr>
            <p:ph type="title"/>
          </p:nvPr>
        </p:nvSpPr>
        <p:spPr>
          <a:xfrm rot="5400000">
            <a:off x="6394500" y="1251050"/>
            <a:ext cx="2927400" cy="15429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000"/>
              <a:buFont typeface="Century Gothic"/>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6" name="Google Shape;136;p18"/>
          <p:cNvSpPr txBox="1"/>
          <p:nvPr>
            <p:ph idx="1" type="body"/>
          </p:nvPr>
        </p:nvSpPr>
        <p:spPr>
          <a:xfrm rot="5400000">
            <a:off x="2381150" y="-1054150"/>
            <a:ext cx="2927400" cy="615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lt1"/>
              </a:buClr>
              <a:buSzPts val="1400"/>
              <a:buChar char="•"/>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37" name="Google Shape;137;p18"/>
          <p:cNvSpPr txBox="1"/>
          <p:nvPr>
            <p:ph idx="10" type="dt"/>
          </p:nvPr>
        </p:nvSpPr>
        <p:spPr>
          <a:xfrm>
            <a:off x="5860839" y="284956"/>
            <a:ext cx="21831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8" name="Google Shape;138;p18"/>
          <p:cNvSpPr txBox="1"/>
          <p:nvPr>
            <p:ph idx="11" type="ftr"/>
          </p:nvPr>
        </p:nvSpPr>
        <p:spPr>
          <a:xfrm>
            <a:off x="514350" y="285750"/>
            <a:ext cx="52437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9" name="Google Shape;139;p18"/>
          <p:cNvSpPr txBox="1"/>
          <p:nvPr>
            <p:ph idx="12" type="sldNum"/>
          </p:nvPr>
        </p:nvSpPr>
        <p:spPr>
          <a:xfrm>
            <a:off x="8146839" y="285750"/>
            <a:ext cx="4827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4" name="Shape 144"/>
        <p:cNvGrpSpPr/>
        <p:nvPr/>
      </p:nvGrpSpPr>
      <p:grpSpPr>
        <a:xfrm>
          <a:off x="0" y="0"/>
          <a:ext cx="0" cy="0"/>
          <a:chOff x="0" y="0"/>
          <a:chExt cx="0" cy="0"/>
        </a:xfrm>
      </p:grpSpPr>
      <p:sp>
        <p:nvSpPr>
          <p:cNvPr id="145" name="Google Shape;145;p2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46" name="Google Shape;146;p2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7" name="Google Shape;147;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8" name="Shape 148"/>
        <p:cNvGrpSpPr/>
        <p:nvPr/>
      </p:nvGrpSpPr>
      <p:grpSpPr>
        <a:xfrm>
          <a:off x="0" y="0"/>
          <a:ext cx="0" cy="0"/>
          <a:chOff x="0" y="0"/>
          <a:chExt cx="0" cy="0"/>
        </a:xfrm>
      </p:grpSpPr>
      <p:sp>
        <p:nvSpPr>
          <p:cNvPr id="149" name="Google Shape;149;p21"/>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0" name="Google Shape;150;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1" name="Shape 151"/>
        <p:cNvGrpSpPr/>
        <p:nvPr/>
      </p:nvGrpSpPr>
      <p:grpSpPr>
        <a:xfrm>
          <a:off x="0" y="0"/>
          <a:ext cx="0" cy="0"/>
          <a:chOff x="0" y="0"/>
          <a:chExt cx="0" cy="0"/>
        </a:xfrm>
      </p:grpSpPr>
      <p:sp>
        <p:nvSpPr>
          <p:cNvPr id="152" name="Google Shape;152;p2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3" name="Google Shape;153;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54" name="Google Shape;154;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5" name="Shape 155"/>
        <p:cNvGrpSpPr/>
        <p:nvPr/>
      </p:nvGrpSpPr>
      <p:grpSpPr>
        <a:xfrm>
          <a:off x="0" y="0"/>
          <a:ext cx="0" cy="0"/>
          <a:chOff x="0" y="0"/>
          <a:chExt cx="0" cy="0"/>
        </a:xfrm>
      </p:grpSpPr>
      <p:sp>
        <p:nvSpPr>
          <p:cNvPr id="156" name="Google Shape;156;p2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7" name="Google Shape;157;p23"/>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8" name="Google Shape;158;p2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9" name="Google Shape;159;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0" name="Shape 160"/>
        <p:cNvGrpSpPr/>
        <p:nvPr/>
      </p:nvGrpSpPr>
      <p:grpSpPr>
        <a:xfrm>
          <a:off x="0" y="0"/>
          <a:ext cx="0" cy="0"/>
          <a:chOff x="0" y="0"/>
          <a:chExt cx="0" cy="0"/>
        </a:xfrm>
      </p:grpSpPr>
      <p:sp>
        <p:nvSpPr>
          <p:cNvPr id="161" name="Google Shape;161;p2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2" name="Google Shape;162;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3" name="Shape 163"/>
        <p:cNvGrpSpPr/>
        <p:nvPr/>
      </p:nvGrpSpPr>
      <p:grpSpPr>
        <a:xfrm>
          <a:off x="0" y="0"/>
          <a:ext cx="0" cy="0"/>
          <a:chOff x="0" y="0"/>
          <a:chExt cx="0" cy="0"/>
        </a:xfrm>
      </p:grpSpPr>
      <p:sp>
        <p:nvSpPr>
          <p:cNvPr id="164" name="Google Shape;164;p25"/>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65" name="Google Shape;165;p25"/>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6" name="Google Shape;166;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67" name="Shape 167"/>
        <p:cNvGrpSpPr/>
        <p:nvPr/>
      </p:nvGrpSpPr>
      <p:grpSpPr>
        <a:xfrm>
          <a:off x="0" y="0"/>
          <a:ext cx="0" cy="0"/>
          <a:chOff x="0" y="0"/>
          <a:chExt cx="0" cy="0"/>
        </a:xfrm>
      </p:grpSpPr>
      <p:sp>
        <p:nvSpPr>
          <p:cNvPr id="168" name="Google Shape;168;p26"/>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69" name="Google Shape;169;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0" name="Shape 170"/>
        <p:cNvGrpSpPr/>
        <p:nvPr/>
      </p:nvGrpSpPr>
      <p:grpSpPr>
        <a:xfrm>
          <a:off x="0" y="0"/>
          <a:ext cx="0" cy="0"/>
          <a:chOff x="0" y="0"/>
          <a:chExt cx="0" cy="0"/>
        </a:xfrm>
      </p:grpSpPr>
      <p:sp>
        <p:nvSpPr>
          <p:cNvPr id="171" name="Google Shape;171;p2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7"/>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73" name="Google Shape;173;p27"/>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4" name="Google Shape;174;p27"/>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75" name="Google Shape;175;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6" name="Shape 176"/>
        <p:cNvGrpSpPr/>
        <p:nvPr/>
      </p:nvGrpSpPr>
      <p:grpSpPr>
        <a:xfrm>
          <a:off x="0" y="0"/>
          <a:ext cx="0" cy="0"/>
          <a:chOff x="0" y="0"/>
          <a:chExt cx="0" cy="0"/>
        </a:xfrm>
      </p:grpSpPr>
      <p:sp>
        <p:nvSpPr>
          <p:cNvPr id="177" name="Google Shape;177;p28"/>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78" name="Google Shape;178;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79" name="Shape 179"/>
        <p:cNvGrpSpPr/>
        <p:nvPr/>
      </p:nvGrpSpPr>
      <p:grpSpPr>
        <a:xfrm>
          <a:off x="0" y="0"/>
          <a:ext cx="0" cy="0"/>
          <a:chOff x="0" y="0"/>
          <a:chExt cx="0" cy="0"/>
        </a:xfrm>
      </p:grpSpPr>
      <p:sp>
        <p:nvSpPr>
          <p:cNvPr id="180" name="Google Shape;180;p29"/>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81" name="Google Shape;181;p29"/>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82" name="Google Shape;182;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3" name="Shape 183"/>
        <p:cNvGrpSpPr/>
        <p:nvPr/>
      </p:nvGrpSpPr>
      <p:grpSpPr>
        <a:xfrm>
          <a:off x="0" y="0"/>
          <a:ext cx="0" cy="0"/>
          <a:chOff x="0" y="0"/>
          <a:chExt cx="0" cy="0"/>
        </a:xfrm>
      </p:grpSpPr>
      <p:sp>
        <p:nvSpPr>
          <p:cNvPr id="184" name="Google Shape;184;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0" Type="http://schemas.openxmlformats.org/officeDocument/2006/relationships/slideLayout" Target="../slideLayouts/slideLayout27.xml"/><Relationship Id="rId12" Type="http://schemas.openxmlformats.org/officeDocument/2006/relationships/theme" Target="../theme/theme1.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pic>
        <p:nvPicPr>
          <p:cNvPr descr="C0-HD-TOP.png" id="6" name="Google Shape;6;p1"/>
          <p:cNvPicPr preferRelativeResize="0"/>
          <p:nvPr/>
        </p:nvPicPr>
        <p:blipFill rotWithShape="1">
          <a:blip r:embed="rId1">
            <a:alphaModFix/>
          </a:blip>
          <a:srcRect b="0" l="0" r="0" t="0"/>
          <a:stretch/>
        </p:blipFill>
        <p:spPr>
          <a:xfrm>
            <a:off x="0" y="0"/>
            <a:ext cx="9144000" cy="1081088"/>
          </a:xfrm>
          <a:prstGeom prst="rect">
            <a:avLst/>
          </a:prstGeom>
          <a:noFill/>
          <a:ln>
            <a:noFill/>
          </a:ln>
        </p:spPr>
      </p:pic>
      <p:sp>
        <p:nvSpPr>
          <p:cNvPr id="7" name="Google Shape;7;p1"/>
          <p:cNvSpPr txBox="1"/>
          <p:nvPr>
            <p:ph type="title"/>
          </p:nvPr>
        </p:nvSpPr>
        <p:spPr>
          <a:xfrm>
            <a:off x="2171700" y="573280"/>
            <a:ext cx="6458100" cy="969900"/>
          </a:xfrm>
          <a:prstGeom prst="rect">
            <a:avLst/>
          </a:prstGeom>
          <a:noFill/>
          <a:ln>
            <a:noFill/>
          </a:ln>
        </p:spPr>
        <p:txBody>
          <a:bodyPr anchorCtr="0" anchor="ctr" bIns="34275" lIns="68575" spcFirstLastPara="1" rIns="68575" wrap="square" tIns="34275">
            <a:normAutofit/>
          </a:bodyPr>
          <a:lstStyle>
            <a:lvl1pPr lvl="0" marR="0" algn="r">
              <a:lnSpc>
                <a:spcPct val="90000"/>
              </a:lnSpc>
              <a:spcBef>
                <a:spcPts val="0"/>
              </a:spcBef>
              <a:spcAft>
                <a:spcPts val="0"/>
              </a:spcAft>
              <a:buClr>
                <a:schemeClr val="lt1"/>
              </a:buClr>
              <a:buSzPts val="3000"/>
              <a:buFont typeface="Century Gothic"/>
              <a:buNone/>
              <a:defRPr b="0" i="0" sz="3000" u="none" cap="none" strike="noStrike">
                <a:solidFill>
                  <a:schemeClr val="lt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8" name="Google Shape;8;p1"/>
          <p:cNvSpPr txBox="1"/>
          <p:nvPr>
            <p:ph idx="1" type="body"/>
          </p:nvPr>
        </p:nvSpPr>
        <p:spPr>
          <a:xfrm>
            <a:off x="514350" y="1645920"/>
            <a:ext cx="8115300" cy="3018000"/>
          </a:xfrm>
          <a:prstGeom prst="rect">
            <a:avLst/>
          </a:prstGeom>
          <a:noFill/>
          <a:ln>
            <a:noFill/>
          </a:ln>
        </p:spPr>
        <p:txBody>
          <a:bodyPr anchorCtr="0" anchor="t" bIns="34275" lIns="68575" spcFirstLastPara="1" rIns="68575" wrap="square" tIns="34275">
            <a:normAutofit/>
          </a:bodyPr>
          <a:lstStyle>
            <a:lvl1pPr indent="-336550" lvl="0" marL="457200" marR="0" algn="l">
              <a:lnSpc>
                <a:spcPct val="90000"/>
              </a:lnSpc>
              <a:spcBef>
                <a:spcPts val="800"/>
              </a:spcBef>
              <a:spcAft>
                <a:spcPts val="0"/>
              </a:spcAft>
              <a:buClr>
                <a:schemeClr val="lt1"/>
              </a:buClr>
              <a:buSzPts val="1700"/>
              <a:buFont typeface="Arial"/>
              <a:buChar char="•"/>
              <a:defRPr b="0" i="0" sz="1700" u="none" cap="none" strike="noStrike">
                <a:solidFill>
                  <a:schemeClr val="lt1"/>
                </a:solidFill>
                <a:latin typeface="Century Gothic"/>
                <a:ea typeface="Century Gothic"/>
                <a:cs typeface="Century Gothic"/>
                <a:sym typeface="Century Gothic"/>
              </a:defRPr>
            </a:lvl1pPr>
            <a:lvl2pPr indent="-323850" lvl="1" marL="9144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Century Gothic"/>
                <a:ea typeface="Century Gothic"/>
                <a:cs typeface="Century Gothic"/>
                <a:sym typeface="Century Gothic"/>
              </a:defRPr>
            </a:lvl2pPr>
            <a:lvl3pPr indent="-317500" lvl="2" marL="1371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Century Gothic"/>
                <a:ea typeface="Century Gothic"/>
                <a:cs typeface="Century Gothic"/>
                <a:sym typeface="Century Gothic"/>
              </a:defRPr>
            </a:lvl3pPr>
            <a:lvl4pPr indent="-304800" lvl="3" marL="1828800" marR="0" algn="l">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Century Gothic"/>
                <a:ea typeface="Century Gothic"/>
                <a:cs typeface="Century Gothic"/>
                <a:sym typeface="Century Gothic"/>
              </a:defRPr>
            </a:lvl4pPr>
            <a:lvl5pPr indent="-304800" lvl="4" marL="2286000" marR="0" algn="l">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Century Gothic"/>
                <a:ea typeface="Century Gothic"/>
                <a:cs typeface="Century Gothic"/>
                <a:sym typeface="Century Gothic"/>
              </a:defRPr>
            </a:lvl5pPr>
            <a:lvl6pPr indent="-304800" lvl="5" marL="2743200" marR="0" algn="l">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Century Gothic"/>
                <a:ea typeface="Century Gothic"/>
                <a:cs typeface="Century Gothic"/>
                <a:sym typeface="Century Gothic"/>
              </a:defRPr>
            </a:lvl6pPr>
            <a:lvl7pPr indent="-304800" lvl="6" marL="3200400" marR="0" algn="l">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Century Gothic"/>
                <a:ea typeface="Century Gothic"/>
                <a:cs typeface="Century Gothic"/>
                <a:sym typeface="Century Gothic"/>
              </a:defRPr>
            </a:lvl7pPr>
            <a:lvl8pPr indent="-304800" lvl="7" marL="3657600" marR="0" algn="l">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Century Gothic"/>
                <a:ea typeface="Century Gothic"/>
                <a:cs typeface="Century Gothic"/>
                <a:sym typeface="Century Gothic"/>
              </a:defRPr>
            </a:lvl8pPr>
            <a:lvl9pPr indent="-304800" lvl="8" marL="4114800" marR="0" algn="l">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Century Gothic"/>
                <a:ea typeface="Century Gothic"/>
                <a:cs typeface="Century Gothic"/>
                <a:sym typeface="Century Gothic"/>
              </a:defRPr>
            </a:lvl9pPr>
          </a:lstStyle>
          <a:p/>
        </p:txBody>
      </p:sp>
      <p:sp>
        <p:nvSpPr>
          <p:cNvPr id="9" name="Google Shape;9;p1"/>
          <p:cNvSpPr txBox="1"/>
          <p:nvPr>
            <p:ph idx="10" type="dt"/>
          </p:nvPr>
        </p:nvSpPr>
        <p:spPr>
          <a:xfrm>
            <a:off x="6446520" y="4767263"/>
            <a:ext cx="2183100" cy="273900"/>
          </a:xfrm>
          <a:prstGeom prst="rect">
            <a:avLst/>
          </a:prstGeom>
          <a:noFill/>
          <a:ln>
            <a:noFill/>
          </a:ln>
        </p:spPr>
        <p:txBody>
          <a:bodyPr anchorCtr="0" anchor="ctr" bIns="34275" lIns="68575" spcFirstLastPara="1" rIns="68575" wrap="square" tIns="34275">
            <a:noAutofit/>
          </a:bodyPr>
          <a:lstStyle>
            <a:lvl1pPr lvl="0" marR="0" algn="r">
              <a:spcBef>
                <a:spcPts val="0"/>
              </a:spcBef>
              <a:spcAft>
                <a:spcPts val="0"/>
              </a:spcAft>
              <a:buSzPts val="1100"/>
              <a:buNone/>
              <a:defRPr b="0" i="0" sz="800" u="none" cap="none" strike="noStrike">
                <a:solidFill>
                  <a:schemeClr val="lt1"/>
                </a:solidFill>
                <a:latin typeface="Century Gothic"/>
                <a:ea typeface="Century Gothic"/>
                <a:cs typeface="Century Gothic"/>
                <a:sym typeface="Century Gothic"/>
              </a:defRPr>
            </a:lvl1pPr>
            <a:lvl2pPr lvl="1"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2pPr>
            <a:lvl3pPr lvl="2"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3pPr>
            <a:lvl4pPr lvl="3"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4pPr>
            <a:lvl5pPr lvl="4"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5pPr>
            <a:lvl6pPr lvl="5"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6pPr>
            <a:lvl7pPr lvl="6"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7pPr>
            <a:lvl8pPr lvl="7"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8pPr>
            <a:lvl9pPr lvl="8"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9pPr>
          </a:lstStyle>
          <a:p/>
        </p:txBody>
      </p:sp>
      <p:sp>
        <p:nvSpPr>
          <p:cNvPr id="10" name="Google Shape;10;p1"/>
          <p:cNvSpPr txBox="1"/>
          <p:nvPr>
            <p:ph idx="11" type="ftr"/>
          </p:nvPr>
        </p:nvSpPr>
        <p:spPr>
          <a:xfrm>
            <a:off x="514350" y="4766884"/>
            <a:ext cx="58293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100"/>
              <a:buNone/>
              <a:defRPr b="0" i="0" sz="800" u="none" cap="none" strike="noStrike">
                <a:solidFill>
                  <a:schemeClr val="lt1"/>
                </a:solidFill>
                <a:latin typeface="Century Gothic"/>
                <a:ea typeface="Century Gothic"/>
                <a:cs typeface="Century Gothic"/>
                <a:sym typeface="Century Gothic"/>
              </a:defRPr>
            </a:lvl1pPr>
            <a:lvl2pPr lvl="1"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2pPr>
            <a:lvl3pPr lvl="2"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3pPr>
            <a:lvl4pPr lvl="3"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4pPr>
            <a:lvl5pPr lvl="4"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5pPr>
            <a:lvl6pPr lvl="5"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6pPr>
            <a:lvl7pPr lvl="6"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7pPr>
            <a:lvl8pPr lvl="7"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8pPr>
            <a:lvl9pPr lvl="8" marR="0" algn="l">
              <a:spcBef>
                <a:spcPts val="0"/>
              </a:spcBef>
              <a:spcAft>
                <a:spcPts val="0"/>
              </a:spcAft>
              <a:buSzPts val="1100"/>
              <a:buNone/>
              <a:defRPr b="0" i="0" sz="1400" u="none" cap="none" strike="noStrike">
                <a:solidFill>
                  <a:schemeClr val="lt1"/>
                </a:solidFill>
                <a:latin typeface="Century Gothic"/>
                <a:ea typeface="Century Gothic"/>
                <a:cs typeface="Century Gothic"/>
                <a:sym typeface="Century Gothic"/>
              </a:defRPr>
            </a:lvl9pPr>
          </a:lstStyle>
          <a:p/>
        </p:txBody>
      </p:sp>
      <p:sp>
        <p:nvSpPr>
          <p:cNvPr id="11" name="Google Shape;11;p1"/>
          <p:cNvSpPr txBox="1"/>
          <p:nvPr>
            <p:ph idx="12" type="sldNum"/>
          </p:nvPr>
        </p:nvSpPr>
        <p:spPr>
          <a:xfrm>
            <a:off x="6572250" y="285750"/>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800" u="none" cap="none" strike="noStrike">
                <a:solidFill>
                  <a:schemeClr val="lt1"/>
                </a:solidFill>
                <a:latin typeface="Century Gothic"/>
                <a:ea typeface="Century Gothic"/>
                <a:cs typeface="Century Gothic"/>
                <a:sym typeface="Century Gothic"/>
              </a:defRPr>
            </a:lvl1pPr>
            <a:lvl2pPr indent="0" lvl="1" marL="0" marR="0" algn="r">
              <a:spcBef>
                <a:spcPts val="0"/>
              </a:spcBef>
              <a:buNone/>
              <a:defRPr b="0" i="0" sz="800" u="none" cap="none" strike="noStrike">
                <a:solidFill>
                  <a:schemeClr val="lt1"/>
                </a:solidFill>
                <a:latin typeface="Century Gothic"/>
                <a:ea typeface="Century Gothic"/>
                <a:cs typeface="Century Gothic"/>
                <a:sym typeface="Century Gothic"/>
              </a:defRPr>
            </a:lvl2pPr>
            <a:lvl3pPr indent="0" lvl="2" marL="0" marR="0" algn="r">
              <a:spcBef>
                <a:spcPts val="0"/>
              </a:spcBef>
              <a:buNone/>
              <a:defRPr b="0" i="0" sz="800" u="none" cap="none" strike="noStrike">
                <a:solidFill>
                  <a:schemeClr val="lt1"/>
                </a:solidFill>
                <a:latin typeface="Century Gothic"/>
                <a:ea typeface="Century Gothic"/>
                <a:cs typeface="Century Gothic"/>
                <a:sym typeface="Century Gothic"/>
              </a:defRPr>
            </a:lvl3pPr>
            <a:lvl4pPr indent="0" lvl="3" marL="0" marR="0" algn="r">
              <a:spcBef>
                <a:spcPts val="0"/>
              </a:spcBef>
              <a:buNone/>
              <a:defRPr b="0" i="0" sz="800" u="none" cap="none" strike="noStrike">
                <a:solidFill>
                  <a:schemeClr val="lt1"/>
                </a:solidFill>
                <a:latin typeface="Century Gothic"/>
                <a:ea typeface="Century Gothic"/>
                <a:cs typeface="Century Gothic"/>
                <a:sym typeface="Century Gothic"/>
              </a:defRPr>
            </a:lvl4pPr>
            <a:lvl5pPr indent="0" lvl="4" marL="0" marR="0" algn="r">
              <a:spcBef>
                <a:spcPts val="0"/>
              </a:spcBef>
              <a:buNone/>
              <a:defRPr b="0" i="0" sz="800" u="none" cap="none" strike="noStrike">
                <a:solidFill>
                  <a:schemeClr val="lt1"/>
                </a:solidFill>
                <a:latin typeface="Century Gothic"/>
                <a:ea typeface="Century Gothic"/>
                <a:cs typeface="Century Gothic"/>
                <a:sym typeface="Century Gothic"/>
              </a:defRPr>
            </a:lvl5pPr>
            <a:lvl6pPr indent="0" lvl="5" marL="0" marR="0" algn="r">
              <a:spcBef>
                <a:spcPts val="0"/>
              </a:spcBef>
              <a:buNone/>
              <a:defRPr b="0" i="0" sz="800" u="none" cap="none" strike="noStrike">
                <a:solidFill>
                  <a:schemeClr val="lt1"/>
                </a:solidFill>
                <a:latin typeface="Century Gothic"/>
                <a:ea typeface="Century Gothic"/>
                <a:cs typeface="Century Gothic"/>
                <a:sym typeface="Century Gothic"/>
              </a:defRPr>
            </a:lvl6pPr>
            <a:lvl7pPr indent="0" lvl="6" marL="0" marR="0" algn="r">
              <a:spcBef>
                <a:spcPts val="0"/>
              </a:spcBef>
              <a:buNone/>
              <a:defRPr b="0" i="0" sz="800" u="none" cap="none" strike="noStrike">
                <a:solidFill>
                  <a:schemeClr val="lt1"/>
                </a:solidFill>
                <a:latin typeface="Century Gothic"/>
                <a:ea typeface="Century Gothic"/>
                <a:cs typeface="Century Gothic"/>
                <a:sym typeface="Century Gothic"/>
              </a:defRPr>
            </a:lvl7pPr>
            <a:lvl8pPr indent="0" lvl="7" marL="0" marR="0" algn="r">
              <a:spcBef>
                <a:spcPts val="0"/>
              </a:spcBef>
              <a:buNone/>
              <a:defRPr b="0" i="0" sz="800" u="none" cap="none" strike="noStrike">
                <a:solidFill>
                  <a:schemeClr val="lt1"/>
                </a:solidFill>
                <a:latin typeface="Century Gothic"/>
                <a:ea typeface="Century Gothic"/>
                <a:cs typeface="Century Gothic"/>
                <a:sym typeface="Century Gothic"/>
              </a:defRPr>
            </a:lvl8pPr>
            <a:lvl9pPr indent="0" lvl="8" marL="0" marR="0" algn="r">
              <a:spcBef>
                <a:spcPts val="0"/>
              </a:spcBef>
              <a:buNone/>
              <a:defRPr b="0" i="0" sz="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40" name="Shape 140"/>
        <p:cNvGrpSpPr/>
        <p:nvPr/>
      </p:nvGrpSpPr>
      <p:grpSpPr>
        <a:xfrm>
          <a:off x="0" y="0"/>
          <a:ext cx="0" cy="0"/>
          <a:chOff x="0" y="0"/>
          <a:chExt cx="0" cy="0"/>
        </a:xfrm>
      </p:grpSpPr>
      <p:sp>
        <p:nvSpPr>
          <p:cNvPr id="141" name="Google Shape;141;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42" name="Google Shape;142;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143" name="Google Shape;14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 Id="rId3"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 Id="rId3" Type="http://schemas.openxmlformats.org/officeDocument/2006/relationships/image" Target="../media/image21.jpg"/><Relationship Id="rId4" Type="http://schemas.openxmlformats.org/officeDocument/2006/relationships/image" Target="../media/image1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1"/>
          <p:cNvSpPr txBox="1"/>
          <p:nvPr>
            <p:ph type="ctrTitle"/>
          </p:nvPr>
        </p:nvSpPr>
        <p:spPr>
          <a:xfrm>
            <a:off x="281700" y="1026154"/>
            <a:ext cx="7086600" cy="13689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b="1" lang="en" sz="6800">
                <a:solidFill>
                  <a:srgbClr val="FFFFFF"/>
                </a:solidFill>
                <a:latin typeface="Amatic SC"/>
                <a:ea typeface="Amatic SC"/>
                <a:cs typeface="Amatic SC"/>
                <a:sym typeface="Amatic SC"/>
              </a:rPr>
              <a:t>Scenic Design</a:t>
            </a:r>
            <a:endParaRPr b="1" sz="5300">
              <a:latin typeface="Amatic SC"/>
              <a:ea typeface="Amatic SC"/>
              <a:cs typeface="Amatic SC"/>
              <a:sym typeface="Amatic SC"/>
            </a:endParaRPr>
          </a:p>
        </p:txBody>
      </p:sp>
      <p:sp>
        <p:nvSpPr>
          <p:cNvPr id="190" name="Google Shape;190;p31"/>
          <p:cNvSpPr txBox="1"/>
          <p:nvPr>
            <p:ph idx="1" type="subTitle"/>
          </p:nvPr>
        </p:nvSpPr>
        <p:spPr>
          <a:xfrm>
            <a:off x="640575" y="2395051"/>
            <a:ext cx="7086600" cy="514500"/>
          </a:xfrm>
          <a:prstGeom prst="rect">
            <a:avLst/>
          </a:prstGeom>
        </p:spPr>
        <p:txBody>
          <a:bodyPr anchorCtr="0" anchor="t" bIns="34275" lIns="68575" spcFirstLastPara="1" rIns="68575" wrap="square" tIns="34275">
            <a:noAutofit/>
          </a:bodyPr>
          <a:lstStyle/>
          <a:p>
            <a:pPr indent="0" lvl="0" marL="0" rtl="0" algn="l">
              <a:lnSpc>
                <a:spcPct val="70000"/>
              </a:lnSpc>
              <a:spcBef>
                <a:spcPts val="800"/>
              </a:spcBef>
              <a:spcAft>
                <a:spcPts val="0"/>
              </a:spcAft>
              <a:buNone/>
            </a:pPr>
            <a:r>
              <a:rPr b="1" lang="en" sz="2200">
                <a:latin typeface="Amatic SC"/>
                <a:ea typeface="Amatic SC"/>
                <a:cs typeface="Amatic SC"/>
                <a:sym typeface="Amatic SC"/>
              </a:rPr>
              <a:t>Presented to you by</a:t>
            </a:r>
            <a:endParaRPr b="1" sz="2200">
              <a:latin typeface="Amatic SC"/>
              <a:ea typeface="Amatic SC"/>
              <a:cs typeface="Amatic SC"/>
              <a:sym typeface="Amatic SC"/>
            </a:endParaRPr>
          </a:p>
          <a:p>
            <a:pPr indent="457200" lvl="0" marL="0" rtl="0" algn="l">
              <a:lnSpc>
                <a:spcPct val="70000"/>
              </a:lnSpc>
              <a:spcBef>
                <a:spcPts val="800"/>
              </a:spcBef>
              <a:spcAft>
                <a:spcPts val="0"/>
              </a:spcAft>
              <a:buNone/>
            </a:pPr>
            <a:r>
              <a:rPr b="1" lang="en" sz="2200">
                <a:latin typeface="Amatic SC"/>
                <a:ea typeface="Amatic SC"/>
                <a:cs typeface="Amatic SC"/>
                <a:sym typeface="Amatic SC"/>
              </a:rPr>
              <a:t> Jordan Miller and Preston Reynolds</a:t>
            </a:r>
            <a:endParaRPr b="1" sz="2200">
              <a:latin typeface="Amatic SC"/>
              <a:ea typeface="Amatic SC"/>
              <a:cs typeface="Amatic SC"/>
              <a:sym typeface="Amatic SC"/>
            </a:endParaRPr>
          </a:p>
        </p:txBody>
      </p:sp>
      <p:pic>
        <p:nvPicPr>
          <p:cNvPr id="191" name="Google Shape;191;p31"/>
          <p:cNvPicPr preferRelativeResize="0"/>
          <p:nvPr/>
        </p:nvPicPr>
        <p:blipFill>
          <a:blip r:embed="rId3">
            <a:alphaModFix/>
          </a:blip>
          <a:stretch>
            <a:fillRect/>
          </a:stretch>
        </p:blipFill>
        <p:spPr>
          <a:xfrm>
            <a:off x="4661700" y="465699"/>
            <a:ext cx="4224276" cy="2817549"/>
          </a:xfrm>
          <a:prstGeom prst="rect">
            <a:avLst/>
          </a:prstGeom>
          <a:noFill/>
          <a:ln cap="flat" cmpd="sng" w="38100">
            <a:solidFill>
              <a:srgbClr val="212121"/>
            </a:solidFill>
            <a:prstDash val="solid"/>
            <a:round/>
            <a:headEnd len="sm" w="sm" type="none"/>
            <a:tailEnd len="sm" w="sm" type="none"/>
          </a:ln>
        </p:spPr>
      </p:pic>
      <p:sp>
        <p:nvSpPr>
          <p:cNvPr id="192" name="Google Shape;192;p31"/>
          <p:cNvSpPr txBox="1"/>
          <p:nvPr/>
        </p:nvSpPr>
        <p:spPr>
          <a:xfrm>
            <a:off x="711500" y="4653050"/>
            <a:ext cx="77598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lt1"/>
                </a:solidFill>
                <a:latin typeface="Amatic SC"/>
                <a:ea typeface="Amatic SC"/>
                <a:cs typeface="Amatic SC"/>
                <a:sym typeface="Amatic SC"/>
              </a:rPr>
              <a:t>*This 40 minute lesson plan is intended for middle or high school grade levels. (aspects have been adjusted to account for the context of this class)</a:t>
            </a:r>
            <a:endParaRPr b="1" sz="1300">
              <a:solidFill>
                <a:schemeClr val="lt1"/>
              </a:solidFill>
              <a:latin typeface="Amatic SC"/>
              <a:ea typeface="Amatic SC"/>
              <a:cs typeface="Amatic SC"/>
              <a:sym typeface="Amatic SC"/>
            </a:endParaRPr>
          </a:p>
        </p:txBody>
      </p:sp>
      <p:sp>
        <p:nvSpPr>
          <p:cNvPr id="193" name="Google Shape;193;p31"/>
          <p:cNvSpPr txBox="1"/>
          <p:nvPr/>
        </p:nvSpPr>
        <p:spPr>
          <a:xfrm>
            <a:off x="4525950" y="3237425"/>
            <a:ext cx="21321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latin typeface="Caveat"/>
                <a:ea typeface="Caveat"/>
                <a:cs typeface="Caveat"/>
                <a:sym typeface="Caveat"/>
              </a:rPr>
              <a:t>Hadestown - Scenic Design by Rachel Hauck</a:t>
            </a:r>
            <a:endParaRPr sz="1000">
              <a:solidFill>
                <a:schemeClr val="lt1"/>
              </a:solidFill>
              <a:latin typeface="Caveat"/>
              <a:ea typeface="Caveat"/>
              <a:cs typeface="Caveat"/>
              <a:sym typeface="Cave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2"/>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What is Scenic/Set Design?</a:t>
            </a:r>
            <a:endParaRPr b="1" sz="4000">
              <a:latin typeface="Amatic SC"/>
              <a:ea typeface="Amatic SC"/>
              <a:cs typeface="Amatic SC"/>
              <a:sym typeface="Amatic SC"/>
            </a:endParaRPr>
          </a:p>
        </p:txBody>
      </p:sp>
      <p:sp>
        <p:nvSpPr>
          <p:cNvPr id="199" name="Google Shape;199;p32"/>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TEKS: §117.323.(c)2C, </a:t>
            </a:r>
            <a:r>
              <a:rPr lang="en" sz="800">
                <a:solidFill>
                  <a:schemeClr val="lt1"/>
                </a:solidFill>
                <a:latin typeface="Century Gothic"/>
                <a:ea typeface="Century Gothic"/>
                <a:cs typeface="Century Gothic"/>
                <a:sym typeface="Century Gothic"/>
              </a:rPr>
              <a:t>TEKS: §117.324.(c)2C</a:t>
            </a:r>
            <a:endParaRPr sz="800">
              <a:solidFill>
                <a:srgbClr val="FFFFFF"/>
              </a:solidFill>
              <a:latin typeface="Century Gothic"/>
              <a:ea typeface="Century Gothic"/>
              <a:cs typeface="Century Gothic"/>
              <a:sym typeface="Century Gothic"/>
            </a:endParaRPr>
          </a:p>
        </p:txBody>
      </p:sp>
      <p:sp>
        <p:nvSpPr>
          <p:cNvPr id="200" name="Google Shape;200;p32"/>
          <p:cNvSpPr txBox="1"/>
          <p:nvPr>
            <p:ph idx="1" type="body"/>
          </p:nvPr>
        </p:nvSpPr>
        <p:spPr>
          <a:xfrm>
            <a:off x="514350" y="1156595"/>
            <a:ext cx="8115300" cy="3018000"/>
          </a:xfrm>
          <a:prstGeom prst="rect">
            <a:avLst/>
          </a:prstGeom>
        </p:spPr>
        <p:txBody>
          <a:bodyPr anchorCtr="0" anchor="t" bIns="34275" lIns="68575" spcFirstLastPara="1" rIns="68575" wrap="square" tIns="34275">
            <a:normAutofit/>
          </a:bodyPr>
          <a:lstStyle/>
          <a:p>
            <a:pPr indent="-355600" lvl="0" marL="457200" rtl="0" algn="l">
              <a:spcBef>
                <a:spcPts val="800"/>
              </a:spcBef>
              <a:spcAft>
                <a:spcPts val="0"/>
              </a:spcAft>
              <a:buSzPts val="2000"/>
              <a:buFont typeface="Amatic SC"/>
              <a:buChar char="•"/>
            </a:pPr>
            <a:r>
              <a:rPr b="1" lang="en" sz="2000">
                <a:latin typeface="Amatic SC"/>
                <a:ea typeface="Amatic SC"/>
                <a:cs typeface="Amatic SC"/>
                <a:sym typeface="Amatic SC"/>
              </a:rPr>
              <a:t>It is the art of creating scenery for theatrical, film, and television productions.</a:t>
            </a:r>
            <a:endParaRPr b="1" sz="2000">
              <a:latin typeface="Amatic SC"/>
              <a:ea typeface="Amatic SC"/>
              <a:cs typeface="Amatic SC"/>
              <a:sym typeface="Amatic SC"/>
            </a:endParaRPr>
          </a:p>
          <a:p>
            <a:pPr indent="-355600" lvl="0" marL="457200" rtl="0" algn="l">
              <a:spcBef>
                <a:spcPts val="1000"/>
              </a:spcBef>
              <a:spcAft>
                <a:spcPts val="0"/>
              </a:spcAft>
              <a:buSzPts val="2000"/>
              <a:buFont typeface="Amatic SC"/>
              <a:buChar char="•"/>
            </a:pPr>
            <a:r>
              <a:rPr b="1" lang="en" sz="2000">
                <a:latin typeface="Amatic SC"/>
                <a:ea typeface="Amatic SC"/>
                <a:cs typeface="Amatic SC"/>
                <a:sym typeface="Amatic SC"/>
              </a:rPr>
              <a:t>What does it mean practically?</a:t>
            </a:r>
            <a:endParaRPr b="1" sz="2000">
              <a:latin typeface="Amatic SC"/>
              <a:ea typeface="Amatic SC"/>
              <a:cs typeface="Amatic SC"/>
              <a:sym typeface="Amatic SC"/>
            </a:endParaRPr>
          </a:p>
          <a:p>
            <a:pPr indent="-355600" lvl="1" marL="914400" rtl="0" algn="l">
              <a:spcBef>
                <a:spcPts val="1000"/>
              </a:spcBef>
              <a:spcAft>
                <a:spcPts val="0"/>
              </a:spcAft>
              <a:buSzPts val="2000"/>
              <a:buFont typeface="Amatic SC"/>
              <a:buChar char="•"/>
            </a:pPr>
            <a:r>
              <a:rPr b="1" lang="en" sz="2000">
                <a:latin typeface="Amatic SC"/>
                <a:ea typeface="Amatic SC"/>
                <a:cs typeface="Amatic SC"/>
                <a:sym typeface="Amatic SC"/>
              </a:rPr>
              <a:t>Reading and Analysis</a:t>
            </a:r>
            <a:endParaRPr b="1" sz="2000">
              <a:latin typeface="Amatic SC"/>
              <a:ea typeface="Amatic SC"/>
              <a:cs typeface="Amatic SC"/>
              <a:sym typeface="Amatic SC"/>
            </a:endParaRPr>
          </a:p>
          <a:p>
            <a:pPr indent="-355600" lvl="1" marL="914400" rtl="0" algn="l">
              <a:spcBef>
                <a:spcPts val="1000"/>
              </a:spcBef>
              <a:spcAft>
                <a:spcPts val="0"/>
              </a:spcAft>
              <a:buSzPts val="2000"/>
              <a:buFont typeface="Amatic SC"/>
              <a:buChar char="•"/>
            </a:pPr>
            <a:r>
              <a:rPr b="1" lang="en" sz="2000">
                <a:latin typeface="Amatic SC"/>
                <a:ea typeface="Amatic SC"/>
                <a:cs typeface="Amatic SC"/>
                <a:sym typeface="Amatic SC"/>
              </a:rPr>
              <a:t>Collaboration</a:t>
            </a:r>
            <a:endParaRPr b="1" sz="2000">
              <a:latin typeface="Amatic SC"/>
              <a:ea typeface="Amatic SC"/>
              <a:cs typeface="Amatic SC"/>
              <a:sym typeface="Amatic SC"/>
            </a:endParaRPr>
          </a:p>
          <a:p>
            <a:pPr indent="-355600" lvl="1" marL="914400" rtl="0" algn="l">
              <a:spcBef>
                <a:spcPts val="1000"/>
              </a:spcBef>
              <a:spcAft>
                <a:spcPts val="0"/>
              </a:spcAft>
              <a:buSzPts val="2000"/>
              <a:buFont typeface="Amatic SC"/>
              <a:buChar char="•"/>
            </a:pPr>
            <a:r>
              <a:rPr b="1" lang="en" sz="2000">
                <a:latin typeface="Amatic SC"/>
                <a:ea typeface="Amatic SC"/>
                <a:cs typeface="Amatic SC"/>
                <a:sym typeface="Amatic SC"/>
              </a:rPr>
              <a:t>Composition</a:t>
            </a:r>
            <a:endParaRPr b="1" sz="2000">
              <a:latin typeface="Amatic SC"/>
              <a:ea typeface="Amatic SC"/>
              <a:cs typeface="Amatic SC"/>
              <a:sym typeface="Amatic SC"/>
            </a:endParaRPr>
          </a:p>
          <a:p>
            <a:pPr indent="-355600" lvl="1" marL="914400" rtl="0" algn="l">
              <a:spcBef>
                <a:spcPts val="1000"/>
              </a:spcBef>
              <a:spcAft>
                <a:spcPts val="0"/>
              </a:spcAft>
              <a:buSzPts val="2000"/>
              <a:buFont typeface="Amatic SC"/>
              <a:buChar char="•"/>
            </a:pPr>
            <a:r>
              <a:rPr b="1" lang="en" sz="2000">
                <a:latin typeface="Amatic SC"/>
                <a:ea typeface="Amatic SC"/>
                <a:cs typeface="Amatic SC"/>
                <a:sym typeface="Amatic SC"/>
              </a:rPr>
              <a:t>Color Theory</a:t>
            </a:r>
            <a:endParaRPr b="1" sz="2000">
              <a:latin typeface="Amatic SC"/>
              <a:ea typeface="Amatic SC"/>
              <a:cs typeface="Amatic SC"/>
              <a:sym typeface="Amatic SC"/>
            </a:endParaRPr>
          </a:p>
          <a:p>
            <a:pPr indent="-355600" lvl="1" marL="914400" rtl="0" algn="l">
              <a:spcBef>
                <a:spcPts val="1000"/>
              </a:spcBef>
              <a:spcAft>
                <a:spcPts val="1000"/>
              </a:spcAft>
              <a:buSzPts val="2000"/>
              <a:buFont typeface="Amatic SC"/>
              <a:buChar char="•"/>
            </a:pPr>
            <a:r>
              <a:rPr b="1" lang="en" sz="2000">
                <a:latin typeface="Amatic SC"/>
                <a:ea typeface="Amatic SC"/>
                <a:cs typeface="Amatic SC"/>
                <a:sym typeface="Amatic SC"/>
              </a:rPr>
              <a:t>Sketching/Drafting</a:t>
            </a:r>
            <a:endParaRPr b="1" sz="2700">
              <a:latin typeface="Amatic SC"/>
              <a:ea typeface="Amatic SC"/>
              <a:cs typeface="Amatic SC"/>
              <a:sym typeface="Amatic SC"/>
            </a:endParaRPr>
          </a:p>
        </p:txBody>
      </p:sp>
      <p:pic>
        <p:nvPicPr>
          <p:cNvPr id="201" name="Google Shape;201;p32"/>
          <p:cNvPicPr preferRelativeResize="0"/>
          <p:nvPr/>
        </p:nvPicPr>
        <p:blipFill>
          <a:blip r:embed="rId3">
            <a:alphaModFix/>
          </a:blip>
          <a:stretch>
            <a:fillRect/>
          </a:stretch>
        </p:blipFill>
        <p:spPr>
          <a:xfrm>
            <a:off x="3945953" y="1739925"/>
            <a:ext cx="4321746" cy="3018000"/>
          </a:xfrm>
          <a:prstGeom prst="rect">
            <a:avLst/>
          </a:prstGeom>
          <a:noFill/>
          <a:ln cap="flat" cmpd="sng" w="38100">
            <a:solidFill>
              <a:srgbClr val="212121"/>
            </a:solidFill>
            <a:prstDash val="solid"/>
            <a:round/>
            <a:headEnd len="sm" w="sm" type="none"/>
            <a:tailEnd len="sm" w="sm" type="none"/>
          </a:ln>
        </p:spPr>
      </p:pic>
      <p:sp>
        <p:nvSpPr>
          <p:cNvPr id="202" name="Google Shape;202;p32"/>
          <p:cNvSpPr txBox="1"/>
          <p:nvPr/>
        </p:nvSpPr>
        <p:spPr>
          <a:xfrm>
            <a:off x="4242925" y="4757925"/>
            <a:ext cx="3727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solidFill>
                  <a:schemeClr val="lt1"/>
                </a:solidFill>
                <a:latin typeface="Caveat"/>
                <a:ea typeface="Caveat"/>
                <a:cs typeface="Caveat"/>
                <a:sym typeface="Caveat"/>
              </a:rPr>
              <a:t>Sketch by George Allison for a Berkshire Opera production of The Rape of Lucretia</a:t>
            </a:r>
            <a:endParaRPr sz="1000">
              <a:solidFill>
                <a:schemeClr val="lt1"/>
              </a:solidFill>
              <a:latin typeface="Caveat"/>
              <a:ea typeface="Caveat"/>
              <a:cs typeface="Caveat"/>
              <a:sym typeface="Caveat"/>
            </a:endParaRPr>
          </a:p>
          <a:p>
            <a:pPr indent="0" lvl="0" marL="0" rtl="0" algn="l">
              <a:spcBef>
                <a:spcPts val="0"/>
              </a:spcBef>
              <a:spcAft>
                <a:spcPts val="0"/>
              </a:spcAft>
              <a:buNone/>
            </a:pPr>
            <a:r>
              <a:t/>
            </a:r>
            <a:endParaRPr sz="1600">
              <a:solidFill>
                <a:schemeClr val="lt1"/>
              </a:solidFill>
              <a:latin typeface="Caveat"/>
              <a:ea typeface="Caveat"/>
              <a:cs typeface="Caveat"/>
              <a:sym typeface="Cave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3"/>
          <p:cNvSpPr txBox="1"/>
          <p:nvPr>
            <p:ph type="title"/>
          </p:nvPr>
        </p:nvSpPr>
        <p:spPr>
          <a:xfrm>
            <a:off x="2171700" y="573280"/>
            <a:ext cx="6458100" cy="969900"/>
          </a:xfrm>
          <a:prstGeom prst="rect">
            <a:avLst/>
          </a:prstGeom>
        </p:spPr>
        <p:txBody>
          <a:bodyPr anchorCtr="0" anchor="ctr" bIns="34275" lIns="68575" spcFirstLastPara="1" rIns="68575" wrap="square" tIns="34275">
            <a:normAutofit/>
          </a:bodyPr>
          <a:lstStyle/>
          <a:p>
            <a:pPr indent="0" lvl="0" marL="0" rtl="0" algn="r">
              <a:spcBef>
                <a:spcPts val="0"/>
              </a:spcBef>
              <a:spcAft>
                <a:spcPts val="0"/>
              </a:spcAft>
              <a:buNone/>
            </a:pPr>
            <a:r>
              <a:rPr b="1" lang="en" sz="4000">
                <a:latin typeface="Amatic SC"/>
                <a:ea typeface="Amatic SC"/>
                <a:cs typeface="Amatic SC"/>
                <a:sym typeface="Amatic SC"/>
              </a:rPr>
              <a:t>Script analysis as a designer</a:t>
            </a:r>
            <a:endParaRPr b="1" sz="4000">
              <a:latin typeface="Amatic SC"/>
              <a:ea typeface="Amatic SC"/>
              <a:cs typeface="Amatic SC"/>
              <a:sym typeface="Amatic SC"/>
            </a:endParaRPr>
          </a:p>
        </p:txBody>
      </p:sp>
      <p:sp>
        <p:nvSpPr>
          <p:cNvPr id="208" name="Google Shape;208;p33"/>
          <p:cNvSpPr txBox="1"/>
          <p:nvPr>
            <p:ph idx="1" type="body"/>
          </p:nvPr>
        </p:nvSpPr>
        <p:spPr>
          <a:xfrm>
            <a:off x="514350" y="1645920"/>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a:latin typeface="Amatic SC"/>
                <a:ea typeface="Amatic SC"/>
                <a:cs typeface="Amatic SC"/>
                <a:sym typeface="Amatic SC"/>
              </a:rPr>
              <a:t>We’ve learned how to analyze scripts, but...</a:t>
            </a:r>
            <a:endParaRPr b="1" sz="2500">
              <a:latin typeface="Amatic SC"/>
              <a:ea typeface="Amatic SC"/>
              <a:cs typeface="Amatic SC"/>
              <a:sym typeface="Amatic SC"/>
            </a:endParaRPr>
          </a:p>
          <a:p>
            <a:pPr indent="-387350" lvl="0" marL="457200" rtl="0" algn="l">
              <a:spcBef>
                <a:spcPts val="1000"/>
              </a:spcBef>
              <a:spcAft>
                <a:spcPts val="0"/>
              </a:spcAft>
              <a:buSzPts val="2500"/>
              <a:buFont typeface="Amatic SC"/>
              <a:buChar char="•"/>
            </a:pPr>
            <a:r>
              <a:rPr b="1" lang="en" sz="2500">
                <a:latin typeface="Amatic SC"/>
                <a:ea typeface="Amatic SC"/>
                <a:cs typeface="Amatic SC"/>
                <a:sym typeface="Amatic SC"/>
              </a:rPr>
              <a:t>What is the analysis process as a scenic designer?</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The first time you read a script, nothing. Just read it.</a:t>
            </a:r>
            <a:endParaRPr b="1" sz="2500">
              <a:latin typeface="Amatic SC"/>
              <a:ea typeface="Amatic SC"/>
              <a:cs typeface="Amatic SC"/>
              <a:sym typeface="Amatic SC"/>
            </a:endParaRPr>
          </a:p>
          <a:p>
            <a:pPr indent="-387350" lvl="1" marL="914400" rtl="0" algn="l">
              <a:spcBef>
                <a:spcPts val="1000"/>
              </a:spcBef>
              <a:spcAft>
                <a:spcPts val="1000"/>
              </a:spcAft>
              <a:buSzPts val="2500"/>
              <a:buFont typeface="Amatic SC"/>
              <a:buChar char="•"/>
            </a:pPr>
            <a:r>
              <a:rPr b="1" lang="en" sz="2500">
                <a:latin typeface="Amatic SC"/>
                <a:ea typeface="Amatic SC"/>
                <a:cs typeface="Amatic SC"/>
                <a:sym typeface="Amatic SC"/>
              </a:rPr>
              <a:t>The second time, having usually met with and discussed the director’s vision, you start asking </a:t>
            </a:r>
            <a:r>
              <a:rPr b="1" lang="en" sz="2500" u="sng">
                <a:latin typeface="Amatic SC"/>
                <a:ea typeface="Amatic SC"/>
                <a:cs typeface="Amatic SC"/>
                <a:sym typeface="Amatic SC"/>
              </a:rPr>
              <a:t>six</a:t>
            </a:r>
            <a:r>
              <a:rPr b="1" lang="en" sz="2500">
                <a:latin typeface="Amatic SC"/>
                <a:ea typeface="Amatic SC"/>
                <a:cs typeface="Amatic SC"/>
                <a:sym typeface="Amatic SC"/>
              </a:rPr>
              <a:t> essential questions.</a:t>
            </a:r>
            <a:endParaRPr b="1" sz="2500">
              <a:latin typeface="Amatic SC"/>
              <a:ea typeface="Amatic SC"/>
              <a:cs typeface="Amatic SC"/>
              <a:sym typeface="Amatic SC"/>
            </a:endParaRPr>
          </a:p>
        </p:txBody>
      </p:sp>
      <p:sp>
        <p:nvSpPr>
          <p:cNvPr id="209" name="Google Shape;209;p33"/>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TEKS: §117.323.(c)2F</a:t>
            </a:r>
            <a:endParaRPr sz="800">
              <a:solidFill>
                <a:srgbClr val="FFFFFF"/>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4"/>
          <p:cNvSpPr txBox="1"/>
          <p:nvPr>
            <p:ph type="title"/>
          </p:nvPr>
        </p:nvSpPr>
        <p:spPr>
          <a:xfrm>
            <a:off x="2171700" y="573280"/>
            <a:ext cx="6458100" cy="969900"/>
          </a:xfrm>
          <a:prstGeom prst="rect">
            <a:avLst/>
          </a:prstGeom>
        </p:spPr>
        <p:txBody>
          <a:bodyPr anchorCtr="0" anchor="ctr" bIns="34275" lIns="68575" spcFirstLastPara="1" rIns="68575" wrap="square" tIns="34275">
            <a:normAutofit/>
          </a:bodyPr>
          <a:lstStyle/>
          <a:p>
            <a:pPr indent="0" lvl="0" marL="0" rtl="0" algn="r">
              <a:spcBef>
                <a:spcPts val="0"/>
              </a:spcBef>
              <a:spcAft>
                <a:spcPts val="0"/>
              </a:spcAft>
              <a:buNone/>
            </a:pPr>
            <a:r>
              <a:rPr b="1" lang="en" sz="4000">
                <a:latin typeface="Amatic SC"/>
                <a:ea typeface="Amatic SC"/>
                <a:cs typeface="Amatic SC"/>
                <a:sym typeface="Amatic SC"/>
              </a:rPr>
              <a:t>The Six Questions</a:t>
            </a:r>
            <a:endParaRPr b="1" sz="4000">
              <a:latin typeface="Amatic SC"/>
              <a:ea typeface="Amatic SC"/>
              <a:cs typeface="Amatic SC"/>
              <a:sym typeface="Amatic SC"/>
            </a:endParaRPr>
          </a:p>
        </p:txBody>
      </p:sp>
      <p:sp>
        <p:nvSpPr>
          <p:cNvPr id="215" name="Google Shape;215;p34"/>
          <p:cNvSpPr txBox="1"/>
          <p:nvPr>
            <p:ph idx="1" type="body"/>
          </p:nvPr>
        </p:nvSpPr>
        <p:spPr>
          <a:xfrm>
            <a:off x="514350" y="1645920"/>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Who?</a:t>
            </a:r>
            <a:r>
              <a:rPr b="1" lang="en" sz="2500">
                <a:latin typeface="Amatic SC"/>
                <a:ea typeface="Amatic SC"/>
                <a:cs typeface="Amatic SC"/>
                <a:sym typeface="Amatic SC"/>
              </a:rPr>
              <a:t> - Characters age range, attitudes, how you </a:t>
            </a:r>
            <a:r>
              <a:rPr b="1" lang="en" sz="2500">
                <a:latin typeface="Amatic SC"/>
                <a:ea typeface="Amatic SC"/>
                <a:cs typeface="Amatic SC"/>
                <a:sym typeface="Amatic SC"/>
              </a:rPr>
              <a:t>envision</a:t>
            </a:r>
            <a:r>
              <a:rPr b="1" lang="en" sz="2500">
                <a:latin typeface="Amatic SC"/>
                <a:ea typeface="Amatic SC"/>
                <a:cs typeface="Amatic SC"/>
                <a:sym typeface="Amatic SC"/>
              </a:rPr>
              <a:t> them from the script.</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For a scenic designer, this would be applied for how someone lives, what their house/room/etc looks like.</a:t>
            </a:r>
            <a:endParaRPr b="1" sz="2500">
              <a:latin typeface="Amatic SC"/>
              <a:ea typeface="Amatic SC"/>
              <a:cs typeface="Amatic SC"/>
              <a:sym typeface="Amatic SC"/>
            </a:endParaRPr>
          </a:p>
          <a:p>
            <a:pPr indent="-387350" lvl="0" marL="457200" rtl="0" algn="l">
              <a:spcBef>
                <a:spcPts val="1000"/>
              </a:spcBef>
              <a:spcAft>
                <a:spcPts val="0"/>
              </a:spcAft>
              <a:buSzPts val="2500"/>
              <a:buFont typeface="Amatic SC"/>
              <a:buChar char="•"/>
            </a:pPr>
            <a:r>
              <a:rPr b="1" lang="en" sz="2500" u="sng">
                <a:latin typeface="Amatic SC"/>
                <a:ea typeface="Amatic SC"/>
                <a:cs typeface="Amatic SC"/>
                <a:sym typeface="Amatic SC"/>
              </a:rPr>
              <a:t>What?</a:t>
            </a:r>
            <a:r>
              <a:rPr b="1" lang="en" sz="2500">
                <a:latin typeface="Amatic SC"/>
                <a:ea typeface="Amatic SC"/>
                <a:cs typeface="Amatic SC"/>
                <a:sym typeface="Amatic SC"/>
              </a:rPr>
              <a:t> -  Is there a driving theme to the script/story? What is the vision - natural, farcical, strange, normal?</a:t>
            </a:r>
            <a:endParaRPr b="1" sz="2500">
              <a:latin typeface="Amatic SC"/>
              <a:ea typeface="Amatic SC"/>
              <a:cs typeface="Amatic SC"/>
              <a:sym typeface="Amatic SC"/>
            </a:endParaRPr>
          </a:p>
          <a:p>
            <a:pPr indent="-387350" lvl="0" marL="457200" rtl="0" algn="l">
              <a:spcBef>
                <a:spcPts val="1000"/>
              </a:spcBef>
              <a:spcAft>
                <a:spcPts val="1000"/>
              </a:spcAft>
              <a:buSzPts val="2500"/>
              <a:buFont typeface="Amatic SC"/>
              <a:buChar char="•"/>
            </a:pPr>
            <a:r>
              <a:rPr b="1" lang="en" sz="2500" u="sng">
                <a:latin typeface="Amatic SC"/>
                <a:ea typeface="Amatic SC"/>
                <a:cs typeface="Amatic SC"/>
                <a:sym typeface="Amatic SC"/>
              </a:rPr>
              <a:t>Where?</a:t>
            </a:r>
            <a:r>
              <a:rPr b="1" lang="en" sz="2500">
                <a:latin typeface="Amatic SC"/>
                <a:ea typeface="Amatic SC"/>
                <a:cs typeface="Amatic SC"/>
                <a:sym typeface="Amatic SC"/>
              </a:rPr>
              <a:t> - Where does it take place? What is the size of the theatre/it’s capabilities?</a:t>
            </a:r>
            <a:endParaRPr b="1" sz="2500">
              <a:latin typeface="Amatic SC"/>
              <a:ea typeface="Amatic SC"/>
              <a:cs typeface="Amatic SC"/>
              <a:sym typeface="Amatic SC"/>
            </a:endParaRPr>
          </a:p>
        </p:txBody>
      </p:sp>
      <p:sp>
        <p:nvSpPr>
          <p:cNvPr id="216" name="Google Shape;216;p34"/>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TEKS: §117.323.(c)2F</a:t>
            </a:r>
            <a:endParaRPr sz="800">
              <a:solidFill>
                <a:srgbClr val="FFFFFF"/>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5"/>
          <p:cNvSpPr txBox="1"/>
          <p:nvPr>
            <p:ph type="title"/>
          </p:nvPr>
        </p:nvSpPr>
        <p:spPr>
          <a:xfrm>
            <a:off x="2171700" y="573280"/>
            <a:ext cx="6458100" cy="969900"/>
          </a:xfrm>
          <a:prstGeom prst="rect">
            <a:avLst/>
          </a:prstGeom>
        </p:spPr>
        <p:txBody>
          <a:bodyPr anchorCtr="0" anchor="ctr" bIns="34275" lIns="68575" spcFirstLastPara="1" rIns="68575" wrap="square" tIns="34275">
            <a:normAutofit/>
          </a:bodyPr>
          <a:lstStyle/>
          <a:p>
            <a:pPr indent="0" lvl="0" marL="0" rtl="0" algn="r">
              <a:spcBef>
                <a:spcPts val="0"/>
              </a:spcBef>
              <a:spcAft>
                <a:spcPts val="0"/>
              </a:spcAft>
              <a:buNone/>
            </a:pPr>
            <a:r>
              <a:rPr b="1" lang="en" sz="4000">
                <a:latin typeface="Amatic SC"/>
                <a:ea typeface="Amatic SC"/>
                <a:cs typeface="Amatic SC"/>
                <a:sym typeface="Amatic SC"/>
              </a:rPr>
              <a:t>The Six Questions</a:t>
            </a:r>
            <a:endParaRPr b="1" sz="4000">
              <a:latin typeface="Amatic SC"/>
              <a:ea typeface="Amatic SC"/>
              <a:cs typeface="Amatic SC"/>
              <a:sym typeface="Amatic SC"/>
            </a:endParaRPr>
          </a:p>
        </p:txBody>
      </p:sp>
      <p:sp>
        <p:nvSpPr>
          <p:cNvPr id="222" name="Google Shape;222;p35"/>
          <p:cNvSpPr txBox="1"/>
          <p:nvPr>
            <p:ph idx="1" type="body"/>
          </p:nvPr>
        </p:nvSpPr>
        <p:spPr>
          <a:xfrm>
            <a:off x="514350" y="1645920"/>
            <a:ext cx="8115300" cy="3018000"/>
          </a:xfrm>
          <a:prstGeom prst="rect">
            <a:avLst/>
          </a:prstGeom>
        </p:spPr>
        <p:txBody>
          <a:bodyPr anchorCtr="0" anchor="t" bIns="34275" lIns="68575" spcFirstLastPara="1" rIns="68575" wrap="square" tIns="34275">
            <a:normAutofit fontScale="92500" lnSpcReduction="20000"/>
          </a:bodyPr>
          <a:lstStyle/>
          <a:p>
            <a:pPr indent="-375443" lvl="0" marL="457200" rtl="0" algn="l">
              <a:spcBef>
                <a:spcPts val="800"/>
              </a:spcBef>
              <a:spcAft>
                <a:spcPts val="0"/>
              </a:spcAft>
              <a:buSzPct val="100000"/>
              <a:buFont typeface="Amatic SC"/>
              <a:buChar char="•"/>
            </a:pPr>
            <a:r>
              <a:rPr b="1" lang="en" sz="2500" u="sng">
                <a:latin typeface="Amatic SC"/>
                <a:ea typeface="Amatic SC"/>
                <a:cs typeface="Amatic SC"/>
                <a:sym typeface="Amatic SC"/>
              </a:rPr>
              <a:t>When?</a:t>
            </a:r>
            <a:r>
              <a:rPr b="1" lang="en" sz="2500">
                <a:latin typeface="Amatic SC"/>
                <a:ea typeface="Amatic SC"/>
                <a:cs typeface="Amatic SC"/>
                <a:sym typeface="Amatic SC"/>
              </a:rPr>
              <a:t> - When does it take place?</a:t>
            </a:r>
            <a:endParaRPr b="1" sz="2500">
              <a:latin typeface="Amatic SC"/>
              <a:ea typeface="Amatic SC"/>
              <a:cs typeface="Amatic SC"/>
              <a:sym typeface="Amatic SC"/>
            </a:endParaRPr>
          </a:p>
          <a:p>
            <a:pPr indent="-375443" lvl="1" marL="914400" rtl="0" algn="l">
              <a:spcBef>
                <a:spcPts val="1000"/>
              </a:spcBef>
              <a:spcAft>
                <a:spcPts val="0"/>
              </a:spcAft>
              <a:buSzPct val="100000"/>
              <a:buFont typeface="Amatic SC"/>
              <a:buChar char="•"/>
            </a:pPr>
            <a:r>
              <a:rPr b="1" lang="en" sz="2500">
                <a:latin typeface="Amatic SC"/>
                <a:ea typeface="Amatic SC"/>
                <a:cs typeface="Amatic SC"/>
                <a:sym typeface="Amatic SC"/>
              </a:rPr>
              <a:t>Time period?</a:t>
            </a:r>
            <a:endParaRPr b="1" sz="2500">
              <a:latin typeface="Amatic SC"/>
              <a:ea typeface="Amatic SC"/>
              <a:cs typeface="Amatic SC"/>
              <a:sym typeface="Amatic SC"/>
            </a:endParaRPr>
          </a:p>
          <a:p>
            <a:pPr indent="-375443" lvl="1" marL="914400" rtl="0" algn="l">
              <a:spcBef>
                <a:spcPts val="1000"/>
              </a:spcBef>
              <a:spcAft>
                <a:spcPts val="0"/>
              </a:spcAft>
              <a:buSzPct val="100000"/>
              <a:buFont typeface="Amatic SC"/>
              <a:buChar char="•"/>
            </a:pPr>
            <a:r>
              <a:rPr b="1" lang="en" sz="2500">
                <a:latin typeface="Amatic SC"/>
                <a:ea typeface="Amatic SC"/>
                <a:cs typeface="Amatic SC"/>
                <a:sym typeface="Amatic SC"/>
              </a:rPr>
              <a:t>Time of day?</a:t>
            </a:r>
            <a:endParaRPr b="1" sz="2500">
              <a:latin typeface="Amatic SC"/>
              <a:ea typeface="Amatic SC"/>
              <a:cs typeface="Amatic SC"/>
              <a:sym typeface="Amatic SC"/>
            </a:endParaRPr>
          </a:p>
          <a:p>
            <a:pPr indent="-375443" lvl="1" marL="914400" rtl="0" algn="l">
              <a:spcBef>
                <a:spcPts val="1000"/>
              </a:spcBef>
              <a:spcAft>
                <a:spcPts val="0"/>
              </a:spcAft>
              <a:buSzPct val="100000"/>
              <a:buFont typeface="Amatic SC"/>
              <a:buChar char="•"/>
            </a:pPr>
            <a:r>
              <a:rPr b="1" lang="en" sz="2500">
                <a:latin typeface="Amatic SC"/>
                <a:ea typeface="Amatic SC"/>
                <a:cs typeface="Amatic SC"/>
                <a:sym typeface="Amatic SC"/>
              </a:rPr>
              <a:t>Season?</a:t>
            </a:r>
            <a:endParaRPr b="1" sz="2500">
              <a:latin typeface="Amatic SC"/>
              <a:ea typeface="Amatic SC"/>
              <a:cs typeface="Amatic SC"/>
              <a:sym typeface="Amatic SC"/>
            </a:endParaRPr>
          </a:p>
          <a:p>
            <a:pPr indent="-375443" lvl="0" marL="457200" rtl="0" algn="l">
              <a:spcBef>
                <a:spcPts val="1000"/>
              </a:spcBef>
              <a:spcAft>
                <a:spcPts val="0"/>
              </a:spcAft>
              <a:buSzPct val="100000"/>
              <a:buFont typeface="Amatic SC"/>
              <a:buChar char="•"/>
            </a:pPr>
            <a:r>
              <a:rPr b="1" lang="en" sz="2500" u="sng">
                <a:latin typeface="Amatic SC"/>
                <a:ea typeface="Amatic SC"/>
                <a:cs typeface="Amatic SC"/>
                <a:sym typeface="Amatic SC"/>
              </a:rPr>
              <a:t>Why?</a:t>
            </a:r>
            <a:r>
              <a:rPr b="1" lang="en" sz="2500">
                <a:latin typeface="Amatic SC"/>
                <a:ea typeface="Amatic SC"/>
                <a:cs typeface="Amatic SC"/>
                <a:sym typeface="Amatic SC"/>
              </a:rPr>
              <a:t> - Why are the characters driven to do what they do ?</a:t>
            </a:r>
            <a:endParaRPr b="1" sz="2500">
              <a:latin typeface="Amatic SC"/>
              <a:ea typeface="Amatic SC"/>
              <a:cs typeface="Amatic SC"/>
              <a:sym typeface="Amatic SC"/>
            </a:endParaRPr>
          </a:p>
          <a:p>
            <a:pPr indent="-375443" lvl="1" marL="914400" rtl="0" algn="l">
              <a:spcBef>
                <a:spcPts val="1000"/>
              </a:spcBef>
              <a:spcAft>
                <a:spcPts val="0"/>
              </a:spcAft>
              <a:buSzPct val="100000"/>
              <a:buFont typeface="Amatic SC"/>
              <a:buChar char="•"/>
            </a:pPr>
            <a:r>
              <a:rPr b="1" lang="en" sz="2500">
                <a:latin typeface="Amatic SC"/>
                <a:ea typeface="Amatic SC"/>
                <a:cs typeface="Amatic SC"/>
                <a:sym typeface="Amatic SC"/>
              </a:rPr>
              <a:t>Social status</a:t>
            </a:r>
            <a:endParaRPr b="1" sz="2500">
              <a:latin typeface="Amatic SC"/>
              <a:ea typeface="Amatic SC"/>
              <a:cs typeface="Amatic SC"/>
              <a:sym typeface="Amatic SC"/>
            </a:endParaRPr>
          </a:p>
          <a:p>
            <a:pPr indent="-375443" lvl="1" marL="914400" rtl="0" algn="l">
              <a:spcBef>
                <a:spcPts val="1000"/>
              </a:spcBef>
              <a:spcAft>
                <a:spcPts val="0"/>
              </a:spcAft>
              <a:buSzPct val="100000"/>
              <a:buFont typeface="Amatic SC"/>
              <a:buChar char="•"/>
            </a:pPr>
            <a:r>
              <a:rPr b="1" lang="en" sz="2500">
                <a:latin typeface="Amatic SC"/>
                <a:ea typeface="Amatic SC"/>
                <a:cs typeface="Amatic SC"/>
                <a:sym typeface="Amatic SC"/>
              </a:rPr>
              <a:t>History</a:t>
            </a:r>
            <a:endParaRPr b="1" sz="2500">
              <a:latin typeface="Amatic SC"/>
              <a:ea typeface="Amatic SC"/>
              <a:cs typeface="Amatic SC"/>
              <a:sym typeface="Amatic SC"/>
            </a:endParaRPr>
          </a:p>
          <a:p>
            <a:pPr indent="-375443" lvl="0" marL="457200" rtl="0" algn="l">
              <a:spcBef>
                <a:spcPts val="1000"/>
              </a:spcBef>
              <a:spcAft>
                <a:spcPts val="1000"/>
              </a:spcAft>
              <a:buSzPct val="100000"/>
              <a:buFont typeface="Amatic SC"/>
              <a:buChar char="•"/>
            </a:pPr>
            <a:r>
              <a:rPr b="1" lang="en" sz="2500" u="sng">
                <a:latin typeface="Amatic SC"/>
                <a:ea typeface="Amatic SC"/>
                <a:cs typeface="Amatic SC"/>
                <a:sym typeface="Amatic SC"/>
              </a:rPr>
              <a:t>How</a:t>
            </a:r>
            <a:r>
              <a:rPr b="1" lang="en" sz="2500">
                <a:latin typeface="Amatic SC"/>
                <a:ea typeface="Amatic SC"/>
                <a:cs typeface="Amatic SC"/>
                <a:sym typeface="Amatic SC"/>
              </a:rPr>
              <a:t> - How will each moment tell this story?</a:t>
            </a:r>
            <a:endParaRPr b="1" sz="2500">
              <a:latin typeface="Amatic SC"/>
              <a:ea typeface="Amatic SC"/>
              <a:cs typeface="Amatic SC"/>
              <a:sym typeface="Amatic SC"/>
            </a:endParaRPr>
          </a:p>
        </p:txBody>
      </p:sp>
      <p:pic>
        <p:nvPicPr>
          <p:cNvPr id="223" name="Google Shape;223;p35"/>
          <p:cNvPicPr preferRelativeResize="0"/>
          <p:nvPr/>
        </p:nvPicPr>
        <p:blipFill>
          <a:blip r:embed="rId3">
            <a:alphaModFix/>
          </a:blip>
          <a:stretch>
            <a:fillRect/>
          </a:stretch>
        </p:blipFill>
        <p:spPr>
          <a:xfrm>
            <a:off x="6230876" y="1735999"/>
            <a:ext cx="2619176" cy="2837875"/>
          </a:xfrm>
          <a:prstGeom prst="rect">
            <a:avLst/>
          </a:prstGeom>
          <a:noFill/>
          <a:ln cap="flat" cmpd="sng" w="38100">
            <a:solidFill>
              <a:srgbClr val="212121"/>
            </a:solidFill>
            <a:prstDash val="solid"/>
            <a:round/>
            <a:headEnd len="sm" w="sm" type="none"/>
            <a:tailEnd len="sm" w="sm" type="none"/>
          </a:ln>
        </p:spPr>
      </p:pic>
      <p:sp>
        <p:nvSpPr>
          <p:cNvPr id="224" name="Google Shape;224;p35"/>
          <p:cNvSpPr txBox="1"/>
          <p:nvPr/>
        </p:nvSpPr>
        <p:spPr>
          <a:xfrm>
            <a:off x="6108425" y="4526625"/>
            <a:ext cx="2815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solidFill>
                  <a:schemeClr val="lt1"/>
                </a:solidFill>
                <a:latin typeface="Caveat"/>
                <a:ea typeface="Caveat"/>
                <a:cs typeface="Caveat"/>
                <a:sym typeface="Caveat"/>
              </a:rPr>
              <a:t>A script page with designer notes from one of the first reads.</a:t>
            </a:r>
            <a:endParaRPr sz="1000">
              <a:solidFill>
                <a:schemeClr val="lt1"/>
              </a:solidFill>
              <a:latin typeface="Caveat"/>
              <a:ea typeface="Caveat"/>
              <a:cs typeface="Caveat"/>
              <a:sym typeface="Caveat"/>
            </a:endParaRPr>
          </a:p>
          <a:p>
            <a:pPr indent="0" lvl="0" marL="0" rtl="0" algn="l">
              <a:spcBef>
                <a:spcPts val="0"/>
              </a:spcBef>
              <a:spcAft>
                <a:spcPts val="0"/>
              </a:spcAft>
              <a:buNone/>
            </a:pPr>
            <a:r>
              <a:t/>
            </a:r>
            <a:endParaRPr sz="1600">
              <a:solidFill>
                <a:schemeClr val="lt1"/>
              </a:solidFill>
              <a:latin typeface="Caveat"/>
              <a:ea typeface="Caveat"/>
              <a:cs typeface="Caveat"/>
              <a:sym typeface="Caveat"/>
            </a:endParaRPr>
          </a:p>
        </p:txBody>
      </p:sp>
      <p:sp>
        <p:nvSpPr>
          <p:cNvPr id="225" name="Google Shape;225;p35"/>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TEKS: §117.323.(c)2F</a:t>
            </a:r>
            <a:endParaRPr sz="800">
              <a:solidFill>
                <a:srgbClr val="FFFFFF"/>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9" name="Shape 229"/>
        <p:cNvGrpSpPr/>
        <p:nvPr/>
      </p:nvGrpSpPr>
      <p:grpSpPr>
        <a:xfrm>
          <a:off x="0" y="0"/>
          <a:ext cx="0" cy="0"/>
          <a:chOff x="0" y="0"/>
          <a:chExt cx="0" cy="0"/>
        </a:xfrm>
      </p:grpSpPr>
      <p:pic>
        <p:nvPicPr>
          <p:cNvPr id="230" name="Google Shape;230;p36" title="DIY.png"/>
          <p:cNvPicPr preferRelativeResize="0"/>
          <p:nvPr/>
        </p:nvPicPr>
        <p:blipFill>
          <a:blip r:embed="rId3">
            <a:alphaModFix/>
          </a:blip>
          <a:stretch>
            <a:fillRect/>
          </a:stretch>
        </p:blipFill>
        <p:spPr>
          <a:xfrm>
            <a:off x="624525" y="916050"/>
            <a:ext cx="7894948" cy="3311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4" name="Shape 234"/>
        <p:cNvGrpSpPr/>
        <p:nvPr/>
      </p:nvGrpSpPr>
      <p:grpSpPr>
        <a:xfrm>
          <a:off x="0" y="0"/>
          <a:ext cx="0" cy="0"/>
          <a:chOff x="0" y="0"/>
          <a:chExt cx="0" cy="0"/>
        </a:xfrm>
      </p:grpSpPr>
      <p:pic>
        <p:nvPicPr>
          <p:cNvPr id="235" name="Google Shape;235;p37" title="Rectangle.png"/>
          <p:cNvPicPr preferRelativeResize="0"/>
          <p:nvPr/>
        </p:nvPicPr>
        <p:blipFill>
          <a:blip r:embed="rId3">
            <a:alphaModFix/>
          </a:blip>
          <a:stretch>
            <a:fillRect/>
          </a:stretch>
        </p:blipFill>
        <p:spPr>
          <a:xfrm>
            <a:off x="61325" y="34488"/>
            <a:ext cx="9021348" cy="5074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8"/>
          <p:cNvSpPr txBox="1"/>
          <p:nvPr>
            <p:ph type="title"/>
          </p:nvPr>
        </p:nvSpPr>
        <p:spPr>
          <a:xfrm>
            <a:off x="2171700" y="573280"/>
            <a:ext cx="6458100" cy="969900"/>
          </a:xfrm>
          <a:prstGeom prst="rect">
            <a:avLst/>
          </a:prstGeom>
        </p:spPr>
        <p:txBody>
          <a:bodyPr anchorCtr="0" anchor="ctr" bIns="34275" lIns="68575" spcFirstLastPara="1" rIns="68575" wrap="square" tIns="34275">
            <a:normAutofit/>
          </a:bodyPr>
          <a:lstStyle/>
          <a:p>
            <a:pPr indent="0" lvl="0" marL="0" rtl="0" algn="r">
              <a:spcBef>
                <a:spcPts val="0"/>
              </a:spcBef>
              <a:spcAft>
                <a:spcPts val="0"/>
              </a:spcAft>
              <a:buNone/>
            </a:pPr>
            <a:r>
              <a:rPr b="1" lang="en" sz="4000">
                <a:latin typeface="Amatic SC"/>
                <a:ea typeface="Amatic SC"/>
                <a:cs typeface="Amatic SC"/>
                <a:sym typeface="Amatic SC"/>
              </a:rPr>
              <a:t>DIY Activity</a:t>
            </a:r>
            <a:endParaRPr b="1" sz="4000">
              <a:latin typeface="Amatic SC"/>
              <a:ea typeface="Amatic SC"/>
              <a:cs typeface="Amatic SC"/>
              <a:sym typeface="Amatic SC"/>
            </a:endParaRPr>
          </a:p>
        </p:txBody>
      </p:sp>
      <p:sp>
        <p:nvSpPr>
          <p:cNvPr id="241" name="Google Shape;241;p38"/>
          <p:cNvSpPr txBox="1"/>
          <p:nvPr>
            <p:ph idx="1" type="body"/>
          </p:nvPr>
        </p:nvSpPr>
        <p:spPr>
          <a:xfrm>
            <a:off x="514350" y="1645920"/>
            <a:ext cx="8115300" cy="3018000"/>
          </a:xfrm>
          <a:prstGeom prst="rect">
            <a:avLst/>
          </a:prstGeom>
        </p:spPr>
        <p:txBody>
          <a:bodyPr anchorCtr="0" anchor="t" bIns="34275" lIns="68575" spcFirstLastPara="1" rIns="68575" wrap="square" tIns="34275">
            <a:normAutofit/>
          </a:bodyPr>
          <a:lstStyle/>
          <a:p>
            <a:pPr indent="-368300" lvl="0" marL="457200" rtl="0" algn="l">
              <a:spcBef>
                <a:spcPts val="800"/>
              </a:spcBef>
              <a:spcAft>
                <a:spcPts val="0"/>
              </a:spcAft>
              <a:buSzPts val="2200"/>
              <a:buFont typeface="Amatic SC"/>
              <a:buChar char="•"/>
            </a:pPr>
            <a:r>
              <a:rPr b="1" lang="en" sz="2500">
                <a:latin typeface="Amatic SC"/>
                <a:ea typeface="Amatic SC"/>
                <a:cs typeface="Amatic SC"/>
                <a:sym typeface="Amatic SC"/>
              </a:rPr>
              <a:t>Using the </a:t>
            </a:r>
            <a:r>
              <a:rPr b="1" i="1" lang="en" sz="2500">
                <a:latin typeface="Amatic SC"/>
                <a:ea typeface="Amatic SC"/>
                <a:cs typeface="Amatic SC"/>
                <a:sym typeface="Amatic SC"/>
              </a:rPr>
              <a:t>Goldilocks</a:t>
            </a:r>
            <a:r>
              <a:rPr b="1" i="1" lang="en" sz="2500">
                <a:latin typeface="Amatic SC"/>
                <a:ea typeface="Amatic SC"/>
                <a:cs typeface="Amatic SC"/>
                <a:sym typeface="Amatic SC"/>
              </a:rPr>
              <a:t> and the Three Bears</a:t>
            </a:r>
            <a:r>
              <a:rPr b="1" lang="en" sz="2500">
                <a:latin typeface="Amatic SC"/>
                <a:ea typeface="Amatic SC"/>
                <a:cs typeface="Amatic SC"/>
                <a:sym typeface="Amatic SC"/>
              </a:rPr>
              <a:t> as an example since we used it in class, take 3 minutes to design which ever set from the story you want.</a:t>
            </a:r>
            <a:endParaRPr b="1" sz="2500">
              <a:latin typeface="Amatic SC"/>
              <a:ea typeface="Amatic SC"/>
              <a:cs typeface="Amatic SC"/>
              <a:sym typeface="Amatic SC"/>
            </a:endParaRPr>
          </a:p>
          <a:p>
            <a:pPr indent="-387350" lvl="1" marL="914400" rtl="0" algn="l">
              <a:spcBef>
                <a:spcPts val="1000"/>
              </a:spcBef>
              <a:spcAft>
                <a:spcPts val="1000"/>
              </a:spcAft>
              <a:buSzPts val="2500"/>
              <a:buFont typeface="Amatic SC"/>
              <a:buChar char="•"/>
            </a:pPr>
            <a:r>
              <a:rPr b="1" lang="en" sz="2500">
                <a:latin typeface="Amatic SC"/>
                <a:ea typeface="Amatic SC"/>
                <a:cs typeface="Amatic SC"/>
                <a:sym typeface="Amatic SC"/>
              </a:rPr>
              <a:t>There are no limitations. Just have justification for your choices.</a:t>
            </a:r>
            <a:endParaRPr b="1" sz="2500">
              <a:latin typeface="Amatic SC"/>
              <a:ea typeface="Amatic SC"/>
              <a:cs typeface="Amatic SC"/>
              <a:sym typeface="Amatic SC"/>
            </a:endParaRPr>
          </a:p>
        </p:txBody>
      </p:sp>
      <p:sp>
        <p:nvSpPr>
          <p:cNvPr id="242" name="Google Shape;242;p38"/>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TEKS: §117.324.(c)2B</a:t>
            </a:r>
            <a:endParaRPr sz="800">
              <a:solidFill>
                <a:srgbClr val="FFFFFF"/>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9"/>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Composition</a:t>
            </a:r>
            <a:endParaRPr b="1" sz="4000">
              <a:latin typeface="Amatic SC"/>
              <a:ea typeface="Amatic SC"/>
              <a:cs typeface="Amatic SC"/>
              <a:sym typeface="Amatic SC"/>
            </a:endParaRPr>
          </a:p>
        </p:txBody>
      </p:sp>
      <p:sp>
        <p:nvSpPr>
          <p:cNvPr id="248" name="Google Shape;248;p39"/>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§117.324.(c)2C</a:t>
            </a:r>
            <a:endParaRPr sz="800">
              <a:solidFill>
                <a:srgbClr val="FFFFFF"/>
              </a:solidFill>
              <a:latin typeface="Century Gothic"/>
              <a:ea typeface="Century Gothic"/>
              <a:cs typeface="Century Gothic"/>
              <a:sym typeface="Century Gothic"/>
            </a:endParaRPr>
          </a:p>
        </p:txBody>
      </p:sp>
      <p:sp>
        <p:nvSpPr>
          <p:cNvPr id="249" name="Google Shape;249;p39"/>
          <p:cNvSpPr txBox="1"/>
          <p:nvPr>
            <p:ph idx="1" type="body"/>
          </p:nvPr>
        </p:nvSpPr>
        <p:spPr>
          <a:xfrm>
            <a:off x="514350" y="1156595"/>
            <a:ext cx="8115300" cy="3018000"/>
          </a:xfrm>
          <a:prstGeom prst="rect">
            <a:avLst/>
          </a:prstGeom>
        </p:spPr>
        <p:txBody>
          <a:bodyPr anchorCtr="0" anchor="t" bIns="34275" lIns="68575" spcFirstLastPara="1" rIns="68575" wrap="square" tIns="34275">
            <a:normAutofit lnSpcReduction="10000"/>
          </a:bodyPr>
          <a:lstStyle/>
          <a:p>
            <a:pPr indent="-387350" lvl="0" marL="457200" rtl="0" algn="l">
              <a:spcBef>
                <a:spcPts val="800"/>
              </a:spcBef>
              <a:spcAft>
                <a:spcPts val="0"/>
              </a:spcAft>
              <a:buSzPts val="2500"/>
              <a:buFont typeface="Amatic SC"/>
              <a:buChar char="•"/>
            </a:pPr>
            <a:r>
              <a:rPr b="1" lang="en" sz="2500">
                <a:latin typeface="Amatic SC"/>
                <a:ea typeface="Amatic SC"/>
                <a:cs typeface="Amatic SC"/>
                <a:sym typeface="Amatic SC"/>
              </a:rPr>
              <a:t>The basics for composing and drafting:</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u="sng">
                <a:latin typeface="Amatic SC"/>
                <a:ea typeface="Amatic SC"/>
                <a:cs typeface="Amatic SC"/>
                <a:sym typeface="Amatic SC"/>
              </a:rPr>
              <a:t>Line and Direction</a:t>
            </a:r>
            <a:r>
              <a:rPr b="1" lang="en" sz="2500">
                <a:latin typeface="Amatic SC"/>
                <a:ea typeface="Amatic SC"/>
                <a:cs typeface="Amatic SC"/>
                <a:sym typeface="Amatic SC"/>
              </a:rPr>
              <a:t>:</a:t>
            </a:r>
            <a:endParaRPr b="1" sz="2500">
              <a:latin typeface="Amatic SC"/>
              <a:ea typeface="Amatic SC"/>
              <a:cs typeface="Amatic SC"/>
              <a:sym typeface="Amatic SC"/>
            </a:endParaRPr>
          </a:p>
          <a:p>
            <a:pPr indent="-387350" lvl="2" marL="1371600" rtl="0" algn="l">
              <a:spcBef>
                <a:spcPts val="1000"/>
              </a:spcBef>
              <a:spcAft>
                <a:spcPts val="0"/>
              </a:spcAft>
              <a:buSzPts val="2500"/>
              <a:buFont typeface="Amatic SC"/>
              <a:buChar char="•"/>
            </a:pPr>
            <a:r>
              <a:rPr b="1" lang="en" sz="2500">
                <a:latin typeface="Amatic SC"/>
                <a:ea typeface="Amatic SC"/>
                <a:cs typeface="Amatic SC"/>
                <a:sym typeface="Amatic SC"/>
              </a:rPr>
              <a:t>Line: Exactly what you think it is.</a:t>
            </a:r>
            <a:endParaRPr b="1" sz="2500">
              <a:latin typeface="Amatic SC"/>
              <a:ea typeface="Amatic SC"/>
              <a:cs typeface="Amatic SC"/>
              <a:sym typeface="Amatic SC"/>
            </a:endParaRPr>
          </a:p>
          <a:p>
            <a:pPr indent="-387350" lvl="2" marL="1371600" rtl="0" algn="l">
              <a:spcBef>
                <a:spcPts val="1000"/>
              </a:spcBef>
              <a:spcAft>
                <a:spcPts val="0"/>
              </a:spcAft>
              <a:buSzPts val="2500"/>
              <a:buFont typeface="Amatic SC"/>
              <a:buChar char="•"/>
            </a:pPr>
            <a:r>
              <a:rPr b="1" lang="en" sz="2500">
                <a:latin typeface="Amatic SC"/>
                <a:ea typeface="Amatic SC"/>
                <a:cs typeface="Amatic SC"/>
                <a:sym typeface="Amatic SC"/>
              </a:rPr>
              <a:t>Direction: Also exactly what you think it is.</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u="sng">
                <a:latin typeface="Amatic SC"/>
                <a:ea typeface="Amatic SC"/>
                <a:cs typeface="Amatic SC"/>
                <a:sym typeface="Amatic SC"/>
              </a:rPr>
              <a:t>Shape</a:t>
            </a:r>
            <a:r>
              <a:rPr b="1" lang="en" sz="2500">
                <a:latin typeface="Amatic SC"/>
                <a:ea typeface="Amatic SC"/>
                <a:cs typeface="Amatic SC"/>
                <a:sym typeface="Amatic SC"/>
              </a:rPr>
              <a:t>:</a:t>
            </a:r>
            <a:endParaRPr b="1" sz="2500">
              <a:latin typeface="Amatic SC"/>
              <a:ea typeface="Amatic SC"/>
              <a:cs typeface="Amatic SC"/>
              <a:sym typeface="Amatic SC"/>
            </a:endParaRPr>
          </a:p>
          <a:p>
            <a:pPr indent="-387350" lvl="2" marL="1371600" rtl="0" algn="l">
              <a:spcBef>
                <a:spcPts val="1000"/>
              </a:spcBef>
              <a:spcAft>
                <a:spcPts val="1000"/>
              </a:spcAft>
              <a:buSzPts val="2500"/>
              <a:buFont typeface="Amatic SC"/>
              <a:buChar char="•"/>
            </a:pPr>
            <a:r>
              <a:rPr b="1" lang="en" sz="2500">
                <a:latin typeface="Amatic SC"/>
                <a:ea typeface="Amatic SC"/>
                <a:cs typeface="Amatic SC"/>
                <a:sym typeface="Amatic SC"/>
              </a:rPr>
              <a:t>Any two-dimensional OR three-dimensional object that has created an enclosed space.</a:t>
            </a:r>
            <a:endParaRPr b="1" sz="2500">
              <a:latin typeface="Amatic SC"/>
              <a:ea typeface="Amatic SC"/>
              <a:cs typeface="Amatic SC"/>
              <a:sym typeface="Amatic SC"/>
            </a:endParaRPr>
          </a:p>
        </p:txBody>
      </p:sp>
      <p:pic>
        <p:nvPicPr>
          <p:cNvPr id="250" name="Google Shape;250;p39"/>
          <p:cNvPicPr preferRelativeResize="0"/>
          <p:nvPr/>
        </p:nvPicPr>
        <p:blipFill>
          <a:blip r:embed="rId3">
            <a:alphaModFix/>
          </a:blip>
          <a:stretch>
            <a:fillRect/>
          </a:stretch>
        </p:blipFill>
        <p:spPr>
          <a:xfrm>
            <a:off x="6222358" y="1018950"/>
            <a:ext cx="2553767" cy="832055"/>
          </a:xfrm>
          <a:prstGeom prst="rect">
            <a:avLst/>
          </a:prstGeom>
          <a:noFill/>
          <a:ln cap="flat" cmpd="sng" w="38100">
            <a:solidFill>
              <a:srgbClr val="212121"/>
            </a:solidFill>
            <a:prstDash val="solid"/>
            <a:round/>
            <a:headEnd len="sm" w="sm" type="none"/>
            <a:tailEnd len="sm" w="sm" type="none"/>
          </a:ln>
        </p:spPr>
      </p:pic>
      <p:pic>
        <p:nvPicPr>
          <p:cNvPr id="251" name="Google Shape;251;p39"/>
          <p:cNvPicPr preferRelativeResize="0"/>
          <p:nvPr/>
        </p:nvPicPr>
        <p:blipFill>
          <a:blip r:embed="rId4">
            <a:alphaModFix/>
          </a:blip>
          <a:stretch>
            <a:fillRect/>
          </a:stretch>
        </p:blipFill>
        <p:spPr>
          <a:xfrm>
            <a:off x="6222350" y="2108114"/>
            <a:ext cx="2553767" cy="862311"/>
          </a:xfrm>
          <a:prstGeom prst="rect">
            <a:avLst/>
          </a:prstGeom>
          <a:noFill/>
          <a:ln cap="flat" cmpd="sng" w="38100">
            <a:solidFill>
              <a:srgbClr val="212121"/>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0"/>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Composition</a:t>
            </a:r>
            <a:endParaRPr b="1" sz="4000">
              <a:latin typeface="Amatic SC"/>
              <a:ea typeface="Amatic SC"/>
              <a:cs typeface="Amatic SC"/>
              <a:sym typeface="Amatic SC"/>
            </a:endParaRPr>
          </a:p>
        </p:txBody>
      </p:sp>
      <p:sp>
        <p:nvSpPr>
          <p:cNvPr id="257" name="Google Shape;257;p40"/>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§117.324.(c)2C</a:t>
            </a:r>
            <a:endParaRPr sz="800">
              <a:solidFill>
                <a:srgbClr val="FFFFFF"/>
              </a:solidFill>
              <a:latin typeface="Century Gothic"/>
              <a:ea typeface="Century Gothic"/>
              <a:cs typeface="Century Gothic"/>
              <a:sym typeface="Century Gothic"/>
            </a:endParaRPr>
          </a:p>
        </p:txBody>
      </p:sp>
      <p:sp>
        <p:nvSpPr>
          <p:cNvPr id="258" name="Google Shape;258;p40"/>
          <p:cNvSpPr txBox="1"/>
          <p:nvPr>
            <p:ph idx="1" type="body"/>
          </p:nvPr>
        </p:nvSpPr>
        <p:spPr>
          <a:xfrm>
            <a:off x="514350" y="1156595"/>
            <a:ext cx="8115300" cy="3018000"/>
          </a:xfrm>
          <a:prstGeom prst="rect">
            <a:avLst/>
          </a:prstGeom>
        </p:spPr>
        <p:txBody>
          <a:bodyPr anchorCtr="0" anchor="t" bIns="34275" lIns="68575" spcFirstLastPara="1" rIns="68575" wrap="square" tIns="34275">
            <a:normAutofit lnSpcReduction="10000"/>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Texture</a:t>
            </a:r>
            <a:r>
              <a:rPr b="1" lang="en" sz="2500">
                <a:latin typeface="Amatic SC"/>
                <a:ea typeface="Amatic SC"/>
                <a:cs typeface="Amatic SC"/>
                <a:sym typeface="Amatic SC"/>
              </a:rPr>
              <a:t>:</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A 3D detail that we observe in a 2D drawing, AND/OR properties that differentiate objects of similar shapes from one another.</a:t>
            </a:r>
            <a:endParaRPr b="1" sz="2500">
              <a:latin typeface="Amatic SC"/>
              <a:ea typeface="Amatic SC"/>
              <a:cs typeface="Amatic SC"/>
              <a:sym typeface="Amatic SC"/>
            </a:endParaRPr>
          </a:p>
          <a:p>
            <a:pPr indent="-387350" lvl="2" marL="1371600" rtl="0" algn="l">
              <a:spcBef>
                <a:spcPts val="1000"/>
              </a:spcBef>
              <a:spcAft>
                <a:spcPts val="0"/>
              </a:spcAft>
              <a:buSzPts val="2500"/>
              <a:buFont typeface="Amatic SC"/>
              <a:buChar char="•"/>
            </a:pPr>
            <a:r>
              <a:rPr b="1" lang="en" sz="2500">
                <a:latin typeface="Amatic SC"/>
                <a:ea typeface="Amatic SC"/>
                <a:cs typeface="Amatic SC"/>
                <a:sym typeface="Amatic SC"/>
              </a:rPr>
              <a:t>Can be tactile or non-tactile.</a:t>
            </a:r>
            <a:endParaRPr b="1" sz="2500">
              <a:latin typeface="Amatic SC"/>
              <a:ea typeface="Amatic SC"/>
              <a:cs typeface="Amatic SC"/>
              <a:sym typeface="Amatic SC"/>
            </a:endParaRPr>
          </a:p>
          <a:p>
            <a:pPr indent="-387350" lvl="2" marL="1371600" rtl="0" algn="l">
              <a:spcBef>
                <a:spcPts val="1000"/>
              </a:spcBef>
              <a:spcAft>
                <a:spcPts val="0"/>
              </a:spcAft>
              <a:buSzPts val="2500"/>
              <a:buFont typeface="Amatic SC"/>
              <a:buChar char="•"/>
            </a:pPr>
            <a:r>
              <a:rPr b="1" lang="en" sz="2500" u="sng">
                <a:latin typeface="Amatic SC"/>
                <a:ea typeface="Amatic SC"/>
                <a:cs typeface="Amatic SC"/>
                <a:sym typeface="Amatic SC"/>
              </a:rPr>
              <a:t>Tactile</a:t>
            </a:r>
            <a:r>
              <a:rPr b="1" lang="en" sz="2500">
                <a:latin typeface="Amatic SC"/>
                <a:ea typeface="Amatic SC"/>
                <a:cs typeface="Amatic SC"/>
                <a:sym typeface="Amatic SC"/>
              </a:rPr>
              <a:t>: Detail you can feel.</a:t>
            </a:r>
            <a:endParaRPr b="1" sz="2500">
              <a:latin typeface="Amatic SC"/>
              <a:ea typeface="Amatic SC"/>
              <a:cs typeface="Amatic SC"/>
              <a:sym typeface="Amatic SC"/>
            </a:endParaRPr>
          </a:p>
          <a:p>
            <a:pPr indent="-387350" lvl="2" marL="1371600" rtl="0" algn="l">
              <a:spcBef>
                <a:spcPts val="1000"/>
              </a:spcBef>
              <a:spcAft>
                <a:spcPts val="0"/>
              </a:spcAft>
              <a:buSzPts val="2500"/>
              <a:buFont typeface="Amatic SC"/>
              <a:buChar char="•"/>
            </a:pPr>
            <a:r>
              <a:rPr b="1" lang="en" sz="2500" u="sng">
                <a:latin typeface="Amatic SC"/>
                <a:ea typeface="Amatic SC"/>
                <a:cs typeface="Amatic SC"/>
                <a:sym typeface="Amatic SC"/>
              </a:rPr>
              <a:t>Non-tactile</a:t>
            </a:r>
            <a:r>
              <a:rPr b="1" lang="en" sz="2500">
                <a:latin typeface="Amatic SC"/>
                <a:ea typeface="Amatic SC"/>
                <a:cs typeface="Amatic SC"/>
                <a:sym typeface="Amatic SC"/>
              </a:rPr>
              <a:t>: Detail you can see, but not feel.</a:t>
            </a:r>
            <a:endParaRPr b="1" sz="2500">
              <a:latin typeface="Amatic SC"/>
              <a:ea typeface="Amatic SC"/>
              <a:cs typeface="Amatic SC"/>
              <a:sym typeface="Amatic SC"/>
            </a:endParaRPr>
          </a:p>
          <a:p>
            <a:pPr indent="-387350" lvl="3" marL="1828800" rtl="0" algn="l">
              <a:spcBef>
                <a:spcPts val="1000"/>
              </a:spcBef>
              <a:spcAft>
                <a:spcPts val="1000"/>
              </a:spcAft>
              <a:buSzPts val="2500"/>
              <a:buFont typeface="Amatic SC"/>
              <a:buChar char="•"/>
            </a:pPr>
            <a:r>
              <a:rPr b="1" lang="en" sz="2500">
                <a:latin typeface="Amatic SC"/>
                <a:ea typeface="Amatic SC"/>
                <a:cs typeface="Amatic SC"/>
                <a:sym typeface="Amatic SC"/>
              </a:rPr>
              <a:t>allude to real texture.</a:t>
            </a:r>
            <a:endParaRPr b="1" sz="2500">
              <a:latin typeface="Amatic SC"/>
              <a:ea typeface="Amatic SC"/>
              <a:cs typeface="Amatic SC"/>
              <a:sym typeface="Amatic SC"/>
            </a:endParaRPr>
          </a:p>
        </p:txBody>
      </p:sp>
      <p:pic>
        <p:nvPicPr>
          <p:cNvPr id="259" name="Google Shape;259;p40"/>
          <p:cNvPicPr preferRelativeResize="0"/>
          <p:nvPr/>
        </p:nvPicPr>
        <p:blipFill rotWithShape="1">
          <a:blip r:embed="rId3">
            <a:alphaModFix/>
          </a:blip>
          <a:srcRect b="0" l="0" r="0" t="18340"/>
          <a:stretch/>
        </p:blipFill>
        <p:spPr>
          <a:xfrm>
            <a:off x="6044775" y="3694775"/>
            <a:ext cx="2885300" cy="1276950"/>
          </a:xfrm>
          <a:prstGeom prst="rect">
            <a:avLst/>
          </a:prstGeom>
          <a:noFill/>
          <a:ln cap="flat" cmpd="sng" w="38100">
            <a:solidFill>
              <a:srgbClr val="21212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1"/>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Composition</a:t>
            </a:r>
            <a:endParaRPr b="1" sz="4000">
              <a:latin typeface="Amatic SC"/>
              <a:ea typeface="Amatic SC"/>
              <a:cs typeface="Amatic SC"/>
              <a:sym typeface="Amatic SC"/>
            </a:endParaRPr>
          </a:p>
        </p:txBody>
      </p:sp>
      <p:sp>
        <p:nvSpPr>
          <p:cNvPr id="265" name="Google Shape;265;p41"/>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§117.324.(c)2C</a:t>
            </a:r>
            <a:endParaRPr sz="800">
              <a:solidFill>
                <a:srgbClr val="FFFFFF"/>
              </a:solidFill>
              <a:latin typeface="Century Gothic"/>
              <a:ea typeface="Century Gothic"/>
              <a:cs typeface="Century Gothic"/>
              <a:sym typeface="Century Gothic"/>
            </a:endParaRPr>
          </a:p>
        </p:txBody>
      </p:sp>
      <p:sp>
        <p:nvSpPr>
          <p:cNvPr id="266" name="Google Shape;266;p41"/>
          <p:cNvSpPr txBox="1"/>
          <p:nvPr>
            <p:ph idx="1" type="body"/>
          </p:nvPr>
        </p:nvSpPr>
        <p:spPr>
          <a:xfrm>
            <a:off x="514350" y="1156595"/>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Line Weight</a:t>
            </a:r>
            <a:r>
              <a:rPr b="1" lang="en" sz="2500">
                <a:latin typeface="Amatic SC"/>
                <a:ea typeface="Amatic SC"/>
                <a:cs typeface="Amatic SC"/>
                <a:sym typeface="Amatic SC"/>
              </a:rPr>
              <a:t>: Once again, exactly as you’d expect.</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Determined by how much pressure you apply as you draft. For example, applying different pressures with a pencil.</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Adds interest and focuses the </a:t>
            </a:r>
            <a:r>
              <a:rPr b="1" lang="en" sz="2500">
                <a:latin typeface="Amatic SC"/>
                <a:ea typeface="Amatic SC"/>
                <a:cs typeface="Amatic SC"/>
                <a:sym typeface="Amatic SC"/>
              </a:rPr>
              <a:t>viewer's eyes.</a:t>
            </a:r>
            <a:endParaRPr b="1" sz="2500">
              <a:latin typeface="Amatic SC"/>
              <a:ea typeface="Amatic SC"/>
              <a:cs typeface="Amatic SC"/>
              <a:sym typeface="Amatic SC"/>
            </a:endParaRPr>
          </a:p>
          <a:p>
            <a:pPr indent="-387350" lvl="2" marL="1371600" rtl="0" algn="l">
              <a:spcBef>
                <a:spcPts val="1000"/>
              </a:spcBef>
              <a:spcAft>
                <a:spcPts val="1000"/>
              </a:spcAft>
              <a:buSzPts val="2500"/>
              <a:buFont typeface="Amatic SC"/>
              <a:buChar char="•"/>
            </a:pPr>
            <a:r>
              <a:rPr b="1" lang="en" sz="2500">
                <a:latin typeface="Amatic SC"/>
                <a:ea typeface="Amatic SC"/>
                <a:cs typeface="Amatic SC"/>
                <a:sym typeface="Amatic SC"/>
              </a:rPr>
              <a:t>The more varied your line weight, the easier it is to define your shape.</a:t>
            </a:r>
            <a:endParaRPr b="1" sz="2500">
              <a:latin typeface="Amatic SC"/>
              <a:ea typeface="Amatic SC"/>
              <a:cs typeface="Amatic SC"/>
              <a:sym typeface="Amatic SC"/>
            </a:endParaRPr>
          </a:p>
        </p:txBody>
      </p:sp>
      <p:pic>
        <p:nvPicPr>
          <p:cNvPr id="267" name="Google Shape;267;p41"/>
          <p:cNvPicPr preferRelativeResize="0"/>
          <p:nvPr/>
        </p:nvPicPr>
        <p:blipFill>
          <a:blip r:embed="rId3">
            <a:alphaModFix/>
          </a:blip>
          <a:stretch>
            <a:fillRect/>
          </a:stretch>
        </p:blipFill>
        <p:spPr>
          <a:xfrm>
            <a:off x="3256563" y="3524250"/>
            <a:ext cx="2630875" cy="1447475"/>
          </a:xfrm>
          <a:prstGeom prst="rect">
            <a:avLst/>
          </a:prstGeom>
          <a:noFill/>
          <a:ln cap="flat" cmpd="sng" w="38100">
            <a:solidFill>
              <a:srgbClr val="21212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2"/>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Composition</a:t>
            </a:r>
            <a:endParaRPr b="1" sz="4000">
              <a:latin typeface="Amatic SC"/>
              <a:ea typeface="Amatic SC"/>
              <a:cs typeface="Amatic SC"/>
              <a:sym typeface="Amatic SC"/>
            </a:endParaRPr>
          </a:p>
        </p:txBody>
      </p:sp>
      <p:sp>
        <p:nvSpPr>
          <p:cNvPr id="273" name="Google Shape;273;p42"/>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§117.324.(c)2C</a:t>
            </a:r>
            <a:endParaRPr sz="800">
              <a:solidFill>
                <a:srgbClr val="FFFFFF"/>
              </a:solidFill>
              <a:latin typeface="Century Gothic"/>
              <a:ea typeface="Century Gothic"/>
              <a:cs typeface="Century Gothic"/>
              <a:sym typeface="Century Gothic"/>
            </a:endParaRPr>
          </a:p>
        </p:txBody>
      </p:sp>
      <p:sp>
        <p:nvSpPr>
          <p:cNvPr id="274" name="Google Shape;274;p42"/>
          <p:cNvSpPr txBox="1"/>
          <p:nvPr>
            <p:ph idx="1" type="body"/>
          </p:nvPr>
        </p:nvSpPr>
        <p:spPr>
          <a:xfrm>
            <a:off x="514350" y="1156595"/>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Balance and Proportion</a:t>
            </a:r>
            <a:r>
              <a:rPr b="1" lang="en" sz="2500">
                <a:latin typeface="Amatic SC"/>
                <a:ea typeface="Amatic SC"/>
                <a:cs typeface="Amatic SC"/>
                <a:sym typeface="Amatic SC"/>
              </a:rPr>
              <a:t>:</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u="sng">
                <a:latin typeface="Amatic SC"/>
                <a:ea typeface="Amatic SC"/>
                <a:cs typeface="Amatic SC"/>
                <a:sym typeface="Amatic SC"/>
              </a:rPr>
              <a:t>Balance</a:t>
            </a:r>
            <a:r>
              <a:rPr b="1" lang="en" sz="2500">
                <a:latin typeface="Amatic SC"/>
                <a:ea typeface="Amatic SC"/>
                <a:cs typeface="Amatic SC"/>
                <a:sym typeface="Amatic SC"/>
              </a:rPr>
              <a:t>: In terms of drafting, it is ensuring your composition is balanced when you view it as a whole.</a:t>
            </a:r>
            <a:endParaRPr b="1" sz="2500">
              <a:latin typeface="Amatic SC"/>
              <a:ea typeface="Amatic SC"/>
              <a:cs typeface="Amatic SC"/>
              <a:sym typeface="Amatic SC"/>
            </a:endParaRPr>
          </a:p>
          <a:p>
            <a:pPr indent="-387350" lvl="1" marL="914400" rtl="0" algn="l">
              <a:spcBef>
                <a:spcPts val="1000"/>
              </a:spcBef>
              <a:spcAft>
                <a:spcPts val="1000"/>
              </a:spcAft>
              <a:buSzPts val="2500"/>
              <a:buFont typeface="Amatic SC"/>
              <a:buChar char="•"/>
            </a:pPr>
            <a:r>
              <a:rPr b="1" lang="en" sz="2500" u="sng">
                <a:latin typeface="Amatic SC"/>
                <a:ea typeface="Amatic SC"/>
                <a:cs typeface="Amatic SC"/>
                <a:sym typeface="Amatic SC"/>
              </a:rPr>
              <a:t>Proportion</a:t>
            </a:r>
            <a:r>
              <a:rPr b="1" lang="en" sz="2500">
                <a:latin typeface="Amatic SC"/>
                <a:ea typeface="Amatic SC"/>
                <a:cs typeface="Amatic SC"/>
                <a:sym typeface="Amatic SC"/>
              </a:rPr>
              <a:t>: Relationship between two objects or parts of the same object.</a:t>
            </a:r>
            <a:endParaRPr b="1" sz="2500">
              <a:latin typeface="Amatic SC"/>
              <a:ea typeface="Amatic SC"/>
              <a:cs typeface="Amatic SC"/>
              <a:sym typeface="Amatic SC"/>
            </a:endParaRPr>
          </a:p>
        </p:txBody>
      </p:sp>
      <p:pic>
        <p:nvPicPr>
          <p:cNvPr id="275" name="Google Shape;275;p42"/>
          <p:cNvPicPr preferRelativeResize="0"/>
          <p:nvPr/>
        </p:nvPicPr>
        <p:blipFill>
          <a:blip r:embed="rId3">
            <a:alphaModFix/>
          </a:blip>
          <a:stretch>
            <a:fillRect/>
          </a:stretch>
        </p:blipFill>
        <p:spPr>
          <a:xfrm>
            <a:off x="2613963" y="3032125"/>
            <a:ext cx="3916074" cy="1939600"/>
          </a:xfrm>
          <a:prstGeom prst="rect">
            <a:avLst/>
          </a:prstGeom>
          <a:noFill/>
          <a:ln cap="flat" cmpd="sng" w="38100">
            <a:solidFill>
              <a:srgbClr val="212121"/>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3"/>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Composition</a:t>
            </a:r>
            <a:endParaRPr b="1" sz="4000">
              <a:latin typeface="Amatic SC"/>
              <a:ea typeface="Amatic SC"/>
              <a:cs typeface="Amatic SC"/>
              <a:sym typeface="Amatic SC"/>
            </a:endParaRPr>
          </a:p>
        </p:txBody>
      </p:sp>
      <p:sp>
        <p:nvSpPr>
          <p:cNvPr id="281" name="Google Shape;281;p43"/>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§117.324.(c)2C</a:t>
            </a:r>
            <a:endParaRPr sz="800">
              <a:solidFill>
                <a:srgbClr val="FFFFFF"/>
              </a:solidFill>
              <a:latin typeface="Century Gothic"/>
              <a:ea typeface="Century Gothic"/>
              <a:cs typeface="Century Gothic"/>
              <a:sym typeface="Century Gothic"/>
            </a:endParaRPr>
          </a:p>
        </p:txBody>
      </p:sp>
      <p:sp>
        <p:nvSpPr>
          <p:cNvPr id="282" name="Google Shape;282;p43"/>
          <p:cNvSpPr txBox="1"/>
          <p:nvPr>
            <p:ph idx="1" type="body"/>
          </p:nvPr>
        </p:nvSpPr>
        <p:spPr>
          <a:xfrm>
            <a:off x="514350" y="1156595"/>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Perspective Drawing</a:t>
            </a:r>
            <a:r>
              <a:rPr b="1" lang="en" sz="2500">
                <a:latin typeface="Amatic SC"/>
                <a:ea typeface="Amatic SC"/>
                <a:cs typeface="Amatic SC"/>
                <a:sym typeface="Amatic SC"/>
              </a:rPr>
              <a:t>:</a:t>
            </a:r>
            <a:endParaRPr b="1" sz="2500">
              <a:latin typeface="Amatic SC"/>
              <a:ea typeface="Amatic SC"/>
              <a:cs typeface="Amatic SC"/>
              <a:sym typeface="Amatic SC"/>
            </a:endParaRPr>
          </a:p>
          <a:p>
            <a:pPr indent="-387350" lvl="1" marL="914400" rtl="0" algn="l">
              <a:spcBef>
                <a:spcPts val="1000"/>
              </a:spcBef>
              <a:spcAft>
                <a:spcPts val="1000"/>
              </a:spcAft>
              <a:buSzPts val="2500"/>
              <a:buFont typeface="Amatic SC"/>
              <a:buChar char="•"/>
            </a:pPr>
            <a:r>
              <a:rPr b="1" lang="en" sz="2500">
                <a:latin typeface="Amatic SC"/>
                <a:ea typeface="Amatic SC"/>
                <a:cs typeface="Amatic SC"/>
                <a:sym typeface="Amatic SC"/>
              </a:rPr>
              <a:t>2D technique to approximate a 3D object.</a:t>
            </a:r>
            <a:endParaRPr b="1" sz="2500">
              <a:latin typeface="Amatic SC"/>
              <a:ea typeface="Amatic SC"/>
              <a:cs typeface="Amatic SC"/>
              <a:sym typeface="Amatic SC"/>
            </a:endParaRPr>
          </a:p>
        </p:txBody>
      </p:sp>
      <p:pic>
        <p:nvPicPr>
          <p:cNvPr id="283" name="Google Shape;283;p43"/>
          <p:cNvPicPr preferRelativeResize="0"/>
          <p:nvPr/>
        </p:nvPicPr>
        <p:blipFill>
          <a:blip r:embed="rId3">
            <a:alphaModFix/>
          </a:blip>
          <a:stretch>
            <a:fillRect/>
          </a:stretch>
        </p:blipFill>
        <p:spPr>
          <a:xfrm>
            <a:off x="5286375" y="2282450"/>
            <a:ext cx="3628425" cy="2689276"/>
          </a:xfrm>
          <a:prstGeom prst="rect">
            <a:avLst/>
          </a:prstGeom>
          <a:noFill/>
          <a:ln cap="flat" cmpd="sng" w="38100">
            <a:solidFill>
              <a:srgbClr val="212121"/>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7" name="Shape 287"/>
        <p:cNvGrpSpPr/>
        <p:nvPr/>
      </p:nvGrpSpPr>
      <p:grpSpPr>
        <a:xfrm>
          <a:off x="0" y="0"/>
          <a:ext cx="0" cy="0"/>
          <a:chOff x="0" y="0"/>
          <a:chExt cx="0" cy="0"/>
        </a:xfrm>
      </p:grpSpPr>
      <p:pic>
        <p:nvPicPr>
          <p:cNvPr id="288" name="Google Shape;288;p44"/>
          <p:cNvPicPr preferRelativeResize="0"/>
          <p:nvPr/>
        </p:nvPicPr>
        <p:blipFill>
          <a:blip r:embed="rId3">
            <a:alphaModFix/>
          </a:blip>
          <a:stretch>
            <a:fillRect/>
          </a:stretch>
        </p:blipFill>
        <p:spPr>
          <a:xfrm>
            <a:off x="1337475" y="174424"/>
            <a:ext cx="6469048" cy="4794651"/>
          </a:xfrm>
          <a:prstGeom prst="rect">
            <a:avLst/>
          </a:prstGeom>
          <a:noFill/>
          <a:ln cap="flat" cmpd="sng" w="38100">
            <a:solidFill>
              <a:srgbClr val="212121"/>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2" name="Shape 292"/>
        <p:cNvGrpSpPr/>
        <p:nvPr/>
      </p:nvGrpSpPr>
      <p:grpSpPr>
        <a:xfrm>
          <a:off x="0" y="0"/>
          <a:ext cx="0" cy="0"/>
          <a:chOff x="0" y="0"/>
          <a:chExt cx="0" cy="0"/>
        </a:xfrm>
      </p:grpSpPr>
      <p:pic>
        <p:nvPicPr>
          <p:cNvPr id="293" name="Google Shape;293;p45" title="DIY.png"/>
          <p:cNvPicPr preferRelativeResize="0"/>
          <p:nvPr/>
        </p:nvPicPr>
        <p:blipFill>
          <a:blip r:embed="rId3">
            <a:alphaModFix/>
          </a:blip>
          <a:stretch>
            <a:fillRect/>
          </a:stretch>
        </p:blipFill>
        <p:spPr>
          <a:xfrm>
            <a:off x="624525" y="916050"/>
            <a:ext cx="7894948" cy="3311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6"/>
          <p:cNvSpPr txBox="1"/>
          <p:nvPr>
            <p:ph type="title"/>
          </p:nvPr>
        </p:nvSpPr>
        <p:spPr>
          <a:xfrm>
            <a:off x="2171700" y="573280"/>
            <a:ext cx="6458100" cy="969900"/>
          </a:xfrm>
          <a:prstGeom prst="rect">
            <a:avLst/>
          </a:prstGeom>
        </p:spPr>
        <p:txBody>
          <a:bodyPr anchorCtr="0" anchor="ctr" bIns="34275" lIns="68575" spcFirstLastPara="1" rIns="68575" wrap="square" tIns="34275">
            <a:normAutofit/>
          </a:bodyPr>
          <a:lstStyle/>
          <a:p>
            <a:pPr indent="0" lvl="0" marL="0" rtl="0" algn="r">
              <a:spcBef>
                <a:spcPts val="0"/>
              </a:spcBef>
              <a:spcAft>
                <a:spcPts val="0"/>
              </a:spcAft>
              <a:buNone/>
            </a:pPr>
            <a:r>
              <a:rPr b="1" lang="en" sz="4000">
                <a:latin typeface="Amatic SC"/>
                <a:ea typeface="Amatic SC"/>
                <a:cs typeface="Amatic SC"/>
                <a:sym typeface="Amatic SC"/>
              </a:rPr>
              <a:t>DIY Activity #2</a:t>
            </a:r>
            <a:endParaRPr b="1" sz="4000">
              <a:latin typeface="Amatic SC"/>
              <a:ea typeface="Amatic SC"/>
              <a:cs typeface="Amatic SC"/>
              <a:sym typeface="Amatic SC"/>
            </a:endParaRPr>
          </a:p>
        </p:txBody>
      </p:sp>
      <p:sp>
        <p:nvSpPr>
          <p:cNvPr id="299" name="Google Shape;299;p46"/>
          <p:cNvSpPr txBox="1"/>
          <p:nvPr>
            <p:ph idx="1" type="body"/>
          </p:nvPr>
        </p:nvSpPr>
        <p:spPr>
          <a:xfrm>
            <a:off x="514350" y="1645920"/>
            <a:ext cx="8115300" cy="3018000"/>
          </a:xfrm>
          <a:prstGeom prst="rect">
            <a:avLst/>
          </a:prstGeom>
        </p:spPr>
        <p:txBody>
          <a:bodyPr anchorCtr="0" anchor="t" bIns="34275" lIns="68575" spcFirstLastPara="1" rIns="68575" wrap="square" tIns="34275">
            <a:normAutofit/>
          </a:bodyPr>
          <a:lstStyle/>
          <a:p>
            <a:pPr indent="-355600" lvl="0" marL="457200" rtl="0" algn="l">
              <a:spcBef>
                <a:spcPts val="800"/>
              </a:spcBef>
              <a:spcAft>
                <a:spcPts val="0"/>
              </a:spcAft>
              <a:buSzPts val="2000"/>
              <a:buFont typeface="Amatic SC"/>
              <a:buChar char="•"/>
            </a:pPr>
            <a:r>
              <a:rPr b="1" lang="en" sz="2400">
                <a:latin typeface="Amatic SC"/>
                <a:ea typeface="Amatic SC"/>
                <a:cs typeface="Amatic SC"/>
                <a:sym typeface="Amatic SC"/>
              </a:rPr>
              <a:t>Once again using the </a:t>
            </a:r>
            <a:r>
              <a:rPr b="1" i="1" lang="en" sz="2400">
                <a:latin typeface="Amatic SC"/>
                <a:ea typeface="Amatic SC"/>
                <a:cs typeface="Amatic SC"/>
                <a:sym typeface="Amatic SC"/>
              </a:rPr>
              <a:t>Goldilocks and the Three Bears</a:t>
            </a:r>
            <a:r>
              <a:rPr b="1" lang="en" sz="2400">
                <a:latin typeface="Amatic SC"/>
                <a:ea typeface="Amatic SC"/>
                <a:cs typeface="Amatic SC"/>
                <a:sym typeface="Amatic SC"/>
              </a:rPr>
              <a:t> as an example, take 5 minutes to design the set for the bedroom. This time taking what we talked about with composition. Don’t forget, have justifications for your choices!</a:t>
            </a:r>
            <a:endParaRPr/>
          </a:p>
        </p:txBody>
      </p:sp>
      <p:sp>
        <p:nvSpPr>
          <p:cNvPr id="300" name="Google Shape;300;p46"/>
          <p:cNvSpPr txBox="1"/>
          <p:nvPr/>
        </p:nvSpPr>
        <p:spPr>
          <a:xfrm>
            <a:off x="75000" y="4663925"/>
            <a:ext cx="33267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TEKS: §117.324.(c)2B, </a:t>
            </a:r>
            <a:r>
              <a:rPr lang="en" sz="800">
                <a:solidFill>
                  <a:schemeClr val="lt1"/>
                </a:solidFill>
                <a:latin typeface="Century Gothic"/>
                <a:ea typeface="Century Gothic"/>
                <a:cs typeface="Century Gothic"/>
                <a:sym typeface="Century Gothic"/>
              </a:rPr>
              <a:t>TEKS: §117.324.(c)2C, TEKS: §117.324.(c)2D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7"/>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§117.324.(c)2E</a:t>
            </a:r>
            <a:endParaRPr sz="800">
              <a:solidFill>
                <a:srgbClr val="FFFFFF"/>
              </a:solidFill>
              <a:latin typeface="Century Gothic"/>
              <a:ea typeface="Century Gothic"/>
              <a:cs typeface="Century Gothic"/>
              <a:sym typeface="Century Gothic"/>
            </a:endParaRPr>
          </a:p>
        </p:txBody>
      </p:sp>
      <p:sp>
        <p:nvSpPr>
          <p:cNvPr id="306" name="Google Shape;306;p47"/>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Color Theory</a:t>
            </a:r>
            <a:endParaRPr b="1" sz="4000">
              <a:latin typeface="Amatic SC"/>
              <a:ea typeface="Amatic SC"/>
              <a:cs typeface="Amatic SC"/>
              <a:sym typeface="Amatic SC"/>
            </a:endParaRPr>
          </a:p>
        </p:txBody>
      </p:sp>
      <p:sp>
        <p:nvSpPr>
          <p:cNvPr id="307" name="Google Shape;307;p47"/>
          <p:cNvSpPr txBox="1"/>
          <p:nvPr>
            <p:ph idx="1" type="body"/>
          </p:nvPr>
        </p:nvSpPr>
        <p:spPr>
          <a:xfrm>
            <a:off x="514350" y="1156595"/>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a:latin typeface="Amatic SC"/>
                <a:ea typeface="Amatic SC"/>
                <a:cs typeface="Amatic SC"/>
                <a:sym typeface="Amatic SC"/>
              </a:rPr>
              <a:t>The ABSOLUTE basics of color theory:</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Colors are organized through color wheels. HOWEVER, it is important to note that there are </a:t>
            </a:r>
            <a:r>
              <a:rPr b="1" lang="en" sz="2500" u="sng">
                <a:latin typeface="Amatic SC"/>
                <a:ea typeface="Amatic SC"/>
                <a:cs typeface="Amatic SC"/>
                <a:sym typeface="Amatic SC"/>
              </a:rPr>
              <a:t>2 different</a:t>
            </a:r>
            <a:r>
              <a:rPr b="1" lang="en" sz="2500">
                <a:latin typeface="Amatic SC"/>
                <a:ea typeface="Amatic SC"/>
                <a:cs typeface="Amatic SC"/>
                <a:sym typeface="Amatic SC"/>
              </a:rPr>
              <a:t> color wheels used within theatre.</a:t>
            </a:r>
            <a:endParaRPr b="1" sz="2500">
              <a:latin typeface="Amatic SC"/>
              <a:ea typeface="Amatic SC"/>
              <a:cs typeface="Amatic SC"/>
              <a:sym typeface="Amatic SC"/>
            </a:endParaRPr>
          </a:p>
          <a:p>
            <a:pPr indent="-387350" lvl="2" marL="1371600" rtl="0" algn="l">
              <a:spcBef>
                <a:spcPts val="1000"/>
              </a:spcBef>
              <a:spcAft>
                <a:spcPts val="0"/>
              </a:spcAft>
              <a:buSzPts val="2500"/>
              <a:buFont typeface="Amatic SC"/>
              <a:buChar char="•"/>
            </a:pPr>
            <a:r>
              <a:rPr b="1" lang="en" sz="2500" u="sng">
                <a:latin typeface="Amatic SC"/>
                <a:ea typeface="Amatic SC"/>
                <a:cs typeface="Amatic SC"/>
                <a:sym typeface="Amatic SC"/>
              </a:rPr>
              <a:t>Commonly known</a:t>
            </a:r>
            <a:r>
              <a:rPr b="1" lang="en" sz="2500">
                <a:latin typeface="Amatic SC"/>
                <a:ea typeface="Amatic SC"/>
                <a:cs typeface="Amatic SC"/>
                <a:sym typeface="Amatic SC"/>
              </a:rPr>
              <a:t>: Paint and Pigment</a:t>
            </a:r>
            <a:endParaRPr b="1" sz="2500">
              <a:latin typeface="Amatic SC"/>
              <a:ea typeface="Amatic SC"/>
              <a:cs typeface="Amatic SC"/>
              <a:sym typeface="Amatic SC"/>
            </a:endParaRPr>
          </a:p>
          <a:p>
            <a:pPr indent="-387350" lvl="2" marL="1371600" rtl="0" algn="l">
              <a:spcBef>
                <a:spcPts val="1000"/>
              </a:spcBef>
              <a:spcAft>
                <a:spcPts val="1000"/>
              </a:spcAft>
              <a:buSzPts val="2500"/>
              <a:buFont typeface="Amatic SC"/>
              <a:buChar char="•"/>
            </a:pPr>
            <a:r>
              <a:rPr b="1" lang="en" sz="2500" u="sng">
                <a:latin typeface="Amatic SC"/>
                <a:ea typeface="Amatic SC"/>
                <a:cs typeface="Amatic SC"/>
                <a:sym typeface="Amatic SC"/>
              </a:rPr>
              <a:t>Lighting</a:t>
            </a:r>
            <a:endParaRPr b="1" sz="2500" u="sng">
              <a:latin typeface="Amatic SC"/>
              <a:ea typeface="Amatic SC"/>
              <a:cs typeface="Amatic SC"/>
              <a:sym typeface="Amatic SC"/>
            </a:endParaRPr>
          </a:p>
        </p:txBody>
      </p:sp>
      <p:pic>
        <p:nvPicPr>
          <p:cNvPr id="308" name="Google Shape;308;p47"/>
          <p:cNvPicPr preferRelativeResize="0"/>
          <p:nvPr/>
        </p:nvPicPr>
        <p:blipFill rotWithShape="1">
          <a:blip r:embed="rId3">
            <a:alphaModFix/>
          </a:blip>
          <a:srcRect b="0" l="3072" r="0" t="0"/>
          <a:stretch/>
        </p:blipFill>
        <p:spPr>
          <a:xfrm>
            <a:off x="4350475" y="2963175"/>
            <a:ext cx="3801775" cy="2008550"/>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8"/>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§117.324.(c)2E</a:t>
            </a:r>
            <a:endParaRPr sz="800">
              <a:solidFill>
                <a:srgbClr val="FFFFFF"/>
              </a:solidFill>
              <a:latin typeface="Century Gothic"/>
              <a:ea typeface="Century Gothic"/>
              <a:cs typeface="Century Gothic"/>
              <a:sym typeface="Century Gothic"/>
            </a:endParaRPr>
          </a:p>
        </p:txBody>
      </p:sp>
      <p:sp>
        <p:nvSpPr>
          <p:cNvPr id="314" name="Google Shape;314;p48"/>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Color Theory</a:t>
            </a:r>
            <a:endParaRPr b="1" sz="4000">
              <a:latin typeface="Amatic SC"/>
              <a:ea typeface="Amatic SC"/>
              <a:cs typeface="Amatic SC"/>
              <a:sym typeface="Amatic SC"/>
            </a:endParaRPr>
          </a:p>
        </p:txBody>
      </p:sp>
      <p:sp>
        <p:nvSpPr>
          <p:cNvPr id="315" name="Google Shape;315;p48"/>
          <p:cNvSpPr txBox="1"/>
          <p:nvPr>
            <p:ph idx="1" type="body"/>
          </p:nvPr>
        </p:nvSpPr>
        <p:spPr>
          <a:xfrm>
            <a:off x="514350" y="1156595"/>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Primary colors</a:t>
            </a:r>
            <a:r>
              <a:rPr b="1" lang="en" sz="2500">
                <a:latin typeface="Amatic SC"/>
                <a:ea typeface="Amatic SC"/>
                <a:cs typeface="Amatic SC"/>
                <a:sym typeface="Amatic SC"/>
              </a:rPr>
              <a:t>: Can’t be created by mixing any other colors together.</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Red</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Blue</a:t>
            </a:r>
            <a:endParaRPr b="1" sz="2500">
              <a:latin typeface="Amatic SC"/>
              <a:ea typeface="Amatic SC"/>
              <a:cs typeface="Amatic SC"/>
              <a:sym typeface="Amatic SC"/>
            </a:endParaRPr>
          </a:p>
          <a:p>
            <a:pPr indent="-387350" lvl="1" marL="914400" rtl="0" algn="l">
              <a:spcBef>
                <a:spcPts val="1000"/>
              </a:spcBef>
              <a:spcAft>
                <a:spcPts val="1000"/>
              </a:spcAft>
              <a:buSzPts val="2500"/>
              <a:buFont typeface="Amatic SC"/>
              <a:buChar char="•"/>
            </a:pPr>
            <a:r>
              <a:rPr b="1" lang="en" sz="2500">
                <a:latin typeface="Amatic SC"/>
                <a:ea typeface="Amatic SC"/>
                <a:cs typeface="Amatic SC"/>
                <a:sym typeface="Amatic SC"/>
              </a:rPr>
              <a:t>Yellow</a:t>
            </a:r>
            <a:endParaRPr b="1" sz="2500">
              <a:latin typeface="Amatic SC"/>
              <a:ea typeface="Amatic SC"/>
              <a:cs typeface="Amatic SC"/>
              <a:sym typeface="Amatic SC"/>
            </a:endParaRPr>
          </a:p>
        </p:txBody>
      </p:sp>
      <p:pic>
        <p:nvPicPr>
          <p:cNvPr id="316" name="Google Shape;316;p48"/>
          <p:cNvPicPr preferRelativeResize="0"/>
          <p:nvPr/>
        </p:nvPicPr>
        <p:blipFill>
          <a:blip r:embed="rId3">
            <a:alphaModFix/>
          </a:blip>
          <a:stretch>
            <a:fillRect/>
          </a:stretch>
        </p:blipFill>
        <p:spPr>
          <a:xfrm>
            <a:off x="3162800" y="1702676"/>
            <a:ext cx="3033100" cy="3217175"/>
          </a:xfrm>
          <a:prstGeom prst="rect">
            <a:avLst/>
          </a:prstGeom>
          <a:noFill/>
          <a:ln cap="flat" cmpd="sng" w="38100">
            <a:solidFill>
              <a:srgbClr val="212121"/>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9"/>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§117.324.(c)2E</a:t>
            </a:r>
            <a:endParaRPr sz="800">
              <a:solidFill>
                <a:srgbClr val="FFFFFF"/>
              </a:solidFill>
              <a:latin typeface="Century Gothic"/>
              <a:ea typeface="Century Gothic"/>
              <a:cs typeface="Century Gothic"/>
              <a:sym typeface="Century Gothic"/>
            </a:endParaRPr>
          </a:p>
        </p:txBody>
      </p:sp>
      <p:sp>
        <p:nvSpPr>
          <p:cNvPr id="322" name="Google Shape;322;p49"/>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Color Theory</a:t>
            </a:r>
            <a:endParaRPr b="1" sz="4000">
              <a:latin typeface="Amatic SC"/>
              <a:ea typeface="Amatic SC"/>
              <a:cs typeface="Amatic SC"/>
              <a:sym typeface="Amatic SC"/>
            </a:endParaRPr>
          </a:p>
        </p:txBody>
      </p:sp>
      <p:sp>
        <p:nvSpPr>
          <p:cNvPr id="323" name="Google Shape;323;p49"/>
          <p:cNvSpPr txBox="1"/>
          <p:nvPr>
            <p:ph idx="1" type="body"/>
          </p:nvPr>
        </p:nvSpPr>
        <p:spPr>
          <a:xfrm>
            <a:off x="514350" y="1156595"/>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Secondary</a:t>
            </a:r>
            <a:r>
              <a:rPr b="1" lang="en" sz="2500" u="sng">
                <a:latin typeface="Amatic SC"/>
                <a:ea typeface="Amatic SC"/>
                <a:cs typeface="Amatic SC"/>
                <a:sym typeface="Amatic SC"/>
              </a:rPr>
              <a:t> colors</a:t>
            </a:r>
            <a:r>
              <a:rPr b="1" lang="en" sz="2500">
                <a:latin typeface="Amatic SC"/>
                <a:ea typeface="Amatic SC"/>
                <a:cs typeface="Amatic SC"/>
                <a:sym typeface="Amatic SC"/>
              </a:rPr>
              <a:t>: Created by combining any two primary colors.</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Purple</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Green</a:t>
            </a:r>
            <a:endParaRPr b="1" sz="2500">
              <a:latin typeface="Amatic SC"/>
              <a:ea typeface="Amatic SC"/>
              <a:cs typeface="Amatic SC"/>
              <a:sym typeface="Amatic SC"/>
            </a:endParaRPr>
          </a:p>
          <a:p>
            <a:pPr indent="-387350" lvl="1" marL="914400" rtl="0" algn="l">
              <a:spcBef>
                <a:spcPts val="1000"/>
              </a:spcBef>
              <a:spcAft>
                <a:spcPts val="1000"/>
              </a:spcAft>
              <a:buSzPts val="2500"/>
              <a:buFont typeface="Amatic SC"/>
              <a:buChar char="•"/>
            </a:pPr>
            <a:r>
              <a:rPr b="1" lang="en" sz="2500">
                <a:latin typeface="Amatic SC"/>
                <a:ea typeface="Amatic SC"/>
                <a:cs typeface="Amatic SC"/>
                <a:sym typeface="Amatic SC"/>
              </a:rPr>
              <a:t>Orange</a:t>
            </a:r>
            <a:endParaRPr b="1" sz="2500">
              <a:latin typeface="Amatic SC"/>
              <a:ea typeface="Amatic SC"/>
              <a:cs typeface="Amatic SC"/>
              <a:sym typeface="Amatic SC"/>
            </a:endParaRPr>
          </a:p>
        </p:txBody>
      </p:sp>
      <p:pic>
        <p:nvPicPr>
          <p:cNvPr id="324" name="Google Shape;324;p49"/>
          <p:cNvPicPr preferRelativeResize="0"/>
          <p:nvPr/>
        </p:nvPicPr>
        <p:blipFill rotWithShape="1">
          <a:blip r:embed="rId3">
            <a:alphaModFix/>
          </a:blip>
          <a:srcRect b="0" l="0" r="3213" t="4269"/>
          <a:stretch/>
        </p:blipFill>
        <p:spPr>
          <a:xfrm>
            <a:off x="3162800" y="1702675"/>
            <a:ext cx="3468750" cy="3217175"/>
          </a:xfrm>
          <a:prstGeom prst="rect">
            <a:avLst/>
          </a:prstGeom>
          <a:noFill/>
          <a:ln cap="flat" cmpd="sng" w="38100">
            <a:solidFill>
              <a:srgbClr val="212121"/>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0"/>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§117.324.(c)2E</a:t>
            </a:r>
            <a:endParaRPr sz="800">
              <a:solidFill>
                <a:srgbClr val="FFFFFF"/>
              </a:solidFill>
              <a:latin typeface="Century Gothic"/>
              <a:ea typeface="Century Gothic"/>
              <a:cs typeface="Century Gothic"/>
              <a:sym typeface="Century Gothic"/>
            </a:endParaRPr>
          </a:p>
        </p:txBody>
      </p:sp>
      <p:sp>
        <p:nvSpPr>
          <p:cNvPr id="330" name="Google Shape;330;p50"/>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Color Theory</a:t>
            </a:r>
            <a:endParaRPr b="1" sz="4000">
              <a:latin typeface="Amatic SC"/>
              <a:ea typeface="Amatic SC"/>
              <a:cs typeface="Amatic SC"/>
              <a:sym typeface="Amatic SC"/>
            </a:endParaRPr>
          </a:p>
        </p:txBody>
      </p:sp>
      <p:sp>
        <p:nvSpPr>
          <p:cNvPr id="331" name="Google Shape;331;p50"/>
          <p:cNvSpPr txBox="1"/>
          <p:nvPr>
            <p:ph idx="1" type="body"/>
          </p:nvPr>
        </p:nvSpPr>
        <p:spPr>
          <a:xfrm>
            <a:off x="514350" y="1156595"/>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Interpreting Color</a:t>
            </a:r>
            <a:r>
              <a:rPr b="1" lang="en" sz="2500">
                <a:latin typeface="Amatic SC"/>
                <a:ea typeface="Amatic SC"/>
                <a:cs typeface="Amatic SC"/>
                <a:sym typeface="Amatic SC"/>
              </a:rPr>
              <a:t>:</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Firstly, think about which colors are warm, and which are cool.</a:t>
            </a:r>
            <a:endParaRPr b="1" sz="2500">
              <a:latin typeface="Amatic SC"/>
              <a:ea typeface="Amatic SC"/>
              <a:cs typeface="Amatic SC"/>
              <a:sym typeface="Amatic SC"/>
            </a:endParaRPr>
          </a:p>
          <a:p>
            <a:pPr indent="-387350" lvl="2" marL="1371600" rtl="0" algn="l">
              <a:spcBef>
                <a:spcPts val="1000"/>
              </a:spcBef>
              <a:spcAft>
                <a:spcPts val="0"/>
              </a:spcAft>
              <a:buSzPts val="2500"/>
              <a:buFont typeface="Amatic SC"/>
              <a:buChar char="•"/>
            </a:pPr>
            <a:r>
              <a:rPr b="1" lang="en" sz="2500">
                <a:latin typeface="Amatic SC"/>
                <a:ea typeface="Amatic SC"/>
                <a:cs typeface="Amatic SC"/>
                <a:sym typeface="Amatic SC"/>
              </a:rPr>
              <a:t>Warm colors are reds, oranges, and yellows.</a:t>
            </a:r>
            <a:endParaRPr b="1" sz="2500">
              <a:latin typeface="Amatic SC"/>
              <a:ea typeface="Amatic SC"/>
              <a:cs typeface="Amatic SC"/>
              <a:sym typeface="Amatic SC"/>
            </a:endParaRPr>
          </a:p>
          <a:p>
            <a:pPr indent="-387350" lvl="2" marL="1371600" rtl="0" algn="l">
              <a:spcBef>
                <a:spcPts val="1000"/>
              </a:spcBef>
              <a:spcAft>
                <a:spcPts val="1000"/>
              </a:spcAft>
              <a:buSzPts val="2500"/>
              <a:buFont typeface="Amatic SC"/>
              <a:buChar char="•"/>
            </a:pPr>
            <a:r>
              <a:rPr b="1" lang="en" sz="2500">
                <a:latin typeface="Amatic SC"/>
                <a:ea typeface="Amatic SC"/>
                <a:cs typeface="Amatic SC"/>
                <a:sym typeface="Amatic SC"/>
              </a:rPr>
              <a:t>Cold colors are greens, blues, and purples.</a:t>
            </a:r>
            <a:endParaRPr b="1" sz="2500">
              <a:latin typeface="Amatic SC"/>
              <a:ea typeface="Amatic SC"/>
              <a:cs typeface="Amatic SC"/>
              <a:sym typeface="Amatic SC"/>
            </a:endParaRPr>
          </a:p>
        </p:txBody>
      </p:sp>
      <p:pic>
        <p:nvPicPr>
          <p:cNvPr id="332" name="Google Shape;332;p50"/>
          <p:cNvPicPr preferRelativeResize="0"/>
          <p:nvPr/>
        </p:nvPicPr>
        <p:blipFill rotWithShape="1">
          <a:blip r:embed="rId3">
            <a:alphaModFix/>
          </a:blip>
          <a:srcRect b="0" l="5820" r="0" t="4507"/>
          <a:stretch/>
        </p:blipFill>
        <p:spPr>
          <a:xfrm>
            <a:off x="6236025" y="2223400"/>
            <a:ext cx="2679086" cy="274832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1"/>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§117.324.(c)2E</a:t>
            </a:r>
            <a:endParaRPr sz="800">
              <a:solidFill>
                <a:srgbClr val="FFFFFF"/>
              </a:solidFill>
              <a:latin typeface="Century Gothic"/>
              <a:ea typeface="Century Gothic"/>
              <a:cs typeface="Century Gothic"/>
              <a:sym typeface="Century Gothic"/>
            </a:endParaRPr>
          </a:p>
        </p:txBody>
      </p:sp>
      <p:sp>
        <p:nvSpPr>
          <p:cNvPr id="338" name="Google Shape;338;p51"/>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Color Theory</a:t>
            </a:r>
            <a:endParaRPr b="1" sz="4000">
              <a:latin typeface="Amatic SC"/>
              <a:ea typeface="Amatic SC"/>
              <a:cs typeface="Amatic SC"/>
              <a:sym typeface="Amatic SC"/>
            </a:endParaRPr>
          </a:p>
        </p:txBody>
      </p:sp>
      <p:sp>
        <p:nvSpPr>
          <p:cNvPr id="339" name="Google Shape;339;p51"/>
          <p:cNvSpPr txBox="1"/>
          <p:nvPr>
            <p:ph idx="1" type="body"/>
          </p:nvPr>
        </p:nvSpPr>
        <p:spPr>
          <a:xfrm>
            <a:off x="514350" y="1156595"/>
            <a:ext cx="8115300" cy="30180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Colors have meaning</a:t>
            </a:r>
            <a:r>
              <a:rPr b="1" lang="en" sz="2500">
                <a:latin typeface="Amatic SC"/>
                <a:ea typeface="Amatic SC"/>
                <a:cs typeface="Amatic SC"/>
                <a:sym typeface="Amatic SC"/>
              </a:rPr>
              <a:t>:</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Warm colors are energized and vivid.</a:t>
            </a:r>
            <a:endParaRPr b="1" sz="2500">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Cool colors are recessive and appear as if they are receding.</a:t>
            </a:r>
            <a:endParaRPr b="1" sz="2500">
              <a:latin typeface="Amatic SC"/>
              <a:ea typeface="Amatic SC"/>
              <a:cs typeface="Amatic SC"/>
              <a:sym typeface="Amatic SC"/>
            </a:endParaRPr>
          </a:p>
          <a:p>
            <a:pPr indent="-387350" lvl="2" marL="1371600" rtl="0" algn="l">
              <a:spcBef>
                <a:spcPts val="1000"/>
              </a:spcBef>
              <a:spcAft>
                <a:spcPts val="0"/>
              </a:spcAft>
              <a:buSzPts val="2500"/>
              <a:buFont typeface="Amatic SC"/>
              <a:buChar char="•"/>
            </a:pPr>
            <a:r>
              <a:rPr b="1" lang="en" sz="2500">
                <a:latin typeface="Amatic SC"/>
                <a:ea typeface="Amatic SC"/>
                <a:cs typeface="Amatic SC"/>
                <a:sym typeface="Amatic SC"/>
              </a:rPr>
              <a:t>Results in them being </a:t>
            </a:r>
            <a:r>
              <a:rPr b="1" lang="en" sz="2500">
                <a:latin typeface="Amatic SC"/>
                <a:ea typeface="Amatic SC"/>
                <a:cs typeface="Amatic SC"/>
                <a:sym typeface="Amatic SC"/>
              </a:rPr>
              <a:t>perceived</a:t>
            </a:r>
            <a:r>
              <a:rPr b="1" lang="en" sz="2500">
                <a:latin typeface="Amatic SC"/>
                <a:ea typeface="Amatic SC"/>
                <a:cs typeface="Amatic SC"/>
                <a:sym typeface="Amatic SC"/>
              </a:rPr>
              <a:t> as calming and soothing.</a:t>
            </a:r>
            <a:endParaRPr b="1" sz="2500">
              <a:latin typeface="Amatic SC"/>
              <a:ea typeface="Amatic SC"/>
              <a:cs typeface="Amatic SC"/>
              <a:sym typeface="Amatic SC"/>
            </a:endParaRPr>
          </a:p>
          <a:p>
            <a:pPr indent="-387350" lvl="1" marL="914400" rtl="0" algn="l">
              <a:spcBef>
                <a:spcPts val="1000"/>
              </a:spcBef>
              <a:spcAft>
                <a:spcPts val="1000"/>
              </a:spcAft>
              <a:buSzPts val="2500"/>
              <a:buFont typeface="Amatic SC"/>
              <a:buChar char="•"/>
            </a:pPr>
            <a:r>
              <a:rPr b="1" lang="en" sz="2500">
                <a:latin typeface="Amatic SC"/>
                <a:ea typeface="Amatic SC"/>
                <a:cs typeface="Amatic SC"/>
                <a:sym typeface="Amatic SC"/>
              </a:rPr>
              <a:t>Using the opposite set of colors can be used to make </a:t>
            </a:r>
            <a:r>
              <a:rPr b="1" lang="en" sz="2500" u="sng">
                <a:latin typeface="Amatic SC"/>
                <a:ea typeface="Amatic SC"/>
                <a:cs typeface="Amatic SC"/>
                <a:sym typeface="Amatic SC"/>
              </a:rPr>
              <a:t>balance</a:t>
            </a:r>
            <a:r>
              <a:rPr b="1" lang="en" sz="2500">
                <a:latin typeface="Amatic SC"/>
                <a:ea typeface="Amatic SC"/>
                <a:cs typeface="Amatic SC"/>
                <a:sym typeface="Amatic SC"/>
              </a:rPr>
              <a:t>.</a:t>
            </a:r>
            <a:endParaRPr b="1" sz="2500">
              <a:latin typeface="Amatic SC"/>
              <a:ea typeface="Amatic SC"/>
              <a:cs typeface="Amatic SC"/>
              <a:sym typeface="Amatic S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2"/>
          <p:cNvSpPr txBox="1"/>
          <p:nvPr/>
        </p:nvSpPr>
        <p:spPr>
          <a:xfrm>
            <a:off x="75000" y="4663925"/>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§117.324.(c)2E</a:t>
            </a:r>
            <a:endParaRPr sz="800">
              <a:solidFill>
                <a:srgbClr val="FFFFFF"/>
              </a:solidFill>
              <a:latin typeface="Century Gothic"/>
              <a:ea typeface="Century Gothic"/>
              <a:cs typeface="Century Gothic"/>
              <a:sym typeface="Century Gothic"/>
            </a:endParaRPr>
          </a:p>
        </p:txBody>
      </p:sp>
      <p:sp>
        <p:nvSpPr>
          <p:cNvPr id="345" name="Google Shape;345;p52"/>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Color Theory</a:t>
            </a:r>
            <a:endParaRPr b="1" sz="4000">
              <a:latin typeface="Amatic SC"/>
              <a:ea typeface="Amatic SC"/>
              <a:cs typeface="Amatic SC"/>
              <a:sym typeface="Amatic SC"/>
            </a:endParaRPr>
          </a:p>
        </p:txBody>
      </p:sp>
      <p:sp>
        <p:nvSpPr>
          <p:cNvPr id="346" name="Google Shape;346;p52"/>
          <p:cNvSpPr txBox="1"/>
          <p:nvPr>
            <p:ph idx="1" type="body"/>
          </p:nvPr>
        </p:nvSpPr>
        <p:spPr>
          <a:xfrm>
            <a:off x="514350" y="1156595"/>
            <a:ext cx="8115300" cy="3018000"/>
          </a:xfrm>
          <a:prstGeom prst="rect">
            <a:avLst/>
          </a:prstGeom>
        </p:spPr>
        <p:txBody>
          <a:bodyPr anchorCtr="0" anchor="t" bIns="34275" lIns="68575" spcFirstLastPara="1" rIns="68575" wrap="square" tIns="34275">
            <a:normAutofit fontScale="92500" lnSpcReduction="10000"/>
          </a:bodyPr>
          <a:lstStyle/>
          <a:p>
            <a:pPr indent="-375443" lvl="0" marL="457200" rtl="0" algn="l">
              <a:spcBef>
                <a:spcPts val="800"/>
              </a:spcBef>
              <a:spcAft>
                <a:spcPts val="0"/>
              </a:spcAft>
              <a:buSzPct val="100000"/>
              <a:buFont typeface="Amatic SC"/>
              <a:buChar char="•"/>
            </a:pPr>
            <a:r>
              <a:rPr b="1" lang="en" sz="2500" u="sng">
                <a:latin typeface="Amatic SC"/>
                <a:ea typeface="Amatic SC"/>
                <a:cs typeface="Amatic SC"/>
                <a:sym typeface="Amatic SC"/>
              </a:rPr>
              <a:t>Colors have SPECIFIC meaning</a:t>
            </a:r>
            <a:r>
              <a:rPr b="1" lang="en" sz="2500">
                <a:latin typeface="Amatic SC"/>
                <a:ea typeface="Amatic SC"/>
                <a:cs typeface="Amatic SC"/>
                <a:sym typeface="Amatic SC"/>
              </a:rPr>
              <a:t>:</a:t>
            </a:r>
            <a:endParaRPr b="1" sz="2500">
              <a:latin typeface="Amatic SC"/>
              <a:ea typeface="Amatic SC"/>
              <a:cs typeface="Amatic SC"/>
              <a:sym typeface="Amatic SC"/>
            </a:endParaRPr>
          </a:p>
          <a:p>
            <a:pPr indent="-375443" lvl="1" marL="914400" rtl="0" algn="l">
              <a:spcBef>
                <a:spcPts val="1000"/>
              </a:spcBef>
              <a:spcAft>
                <a:spcPts val="0"/>
              </a:spcAft>
              <a:buSzPct val="100000"/>
              <a:buFont typeface="Amatic SC"/>
              <a:buChar char="•"/>
            </a:pPr>
            <a:r>
              <a:rPr b="1" lang="en" sz="2500">
                <a:latin typeface="Amatic SC"/>
                <a:ea typeface="Amatic SC"/>
                <a:cs typeface="Amatic SC"/>
                <a:sym typeface="Amatic SC"/>
              </a:rPr>
              <a:t>We react to color. But reactions can differ on how and where it’s used.</a:t>
            </a:r>
            <a:endParaRPr b="1" sz="2500">
              <a:latin typeface="Amatic SC"/>
              <a:ea typeface="Amatic SC"/>
              <a:cs typeface="Amatic SC"/>
              <a:sym typeface="Amatic SC"/>
            </a:endParaRPr>
          </a:p>
          <a:p>
            <a:pPr indent="-375443" lvl="2" marL="1371600" rtl="0" algn="l">
              <a:spcBef>
                <a:spcPts val="1000"/>
              </a:spcBef>
              <a:spcAft>
                <a:spcPts val="0"/>
              </a:spcAft>
              <a:buSzPct val="100000"/>
              <a:buFont typeface="Amatic SC"/>
              <a:buChar char="•"/>
            </a:pPr>
            <a:r>
              <a:rPr b="1" lang="en" sz="2500" u="sng">
                <a:latin typeface="Amatic SC"/>
                <a:ea typeface="Amatic SC"/>
                <a:cs typeface="Amatic SC"/>
                <a:sym typeface="Amatic SC"/>
              </a:rPr>
              <a:t>Example</a:t>
            </a:r>
            <a:r>
              <a:rPr b="1" lang="en" sz="2500">
                <a:latin typeface="Amatic SC"/>
                <a:ea typeface="Amatic SC"/>
                <a:cs typeface="Amatic SC"/>
                <a:sym typeface="Amatic SC"/>
              </a:rPr>
              <a:t>: Red can mean anger/danger/warning, OR it can mean passion.</a:t>
            </a:r>
            <a:endParaRPr b="1" sz="2500">
              <a:latin typeface="Amatic SC"/>
              <a:ea typeface="Amatic SC"/>
              <a:cs typeface="Amatic SC"/>
              <a:sym typeface="Amatic SC"/>
            </a:endParaRPr>
          </a:p>
          <a:p>
            <a:pPr indent="-375443" lvl="2" marL="1371600" rtl="0" algn="l">
              <a:spcBef>
                <a:spcPts val="1000"/>
              </a:spcBef>
              <a:spcAft>
                <a:spcPts val="0"/>
              </a:spcAft>
              <a:buSzPct val="100000"/>
              <a:buFont typeface="Amatic SC"/>
              <a:buChar char="•"/>
            </a:pPr>
            <a:r>
              <a:rPr b="1" lang="en" sz="2500">
                <a:latin typeface="Amatic SC"/>
                <a:ea typeface="Amatic SC"/>
                <a:cs typeface="Amatic SC"/>
                <a:sym typeface="Amatic SC"/>
              </a:rPr>
              <a:t>How does where matter?</a:t>
            </a:r>
            <a:endParaRPr b="1" sz="2500">
              <a:latin typeface="Amatic SC"/>
              <a:ea typeface="Amatic SC"/>
              <a:cs typeface="Amatic SC"/>
              <a:sym typeface="Amatic SC"/>
            </a:endParaRPr>
          </a:p>
          <a:p>
            <a:pPr indent="-375443" lvl="3" marL="1828800" rtl="0" algn="l">
              <a:spcBef>
                <a:spcPts val="1000"/>
              </a:spcBef>
              <a:spcAft>
                <a:spcPts val="0"/>
              </a:spcAft>
              <a:buSzPct val="100000"/>
              <a:buFont typeface="Amatic SC"/>
              <a:buChar char="•"/>
            </a:pPr>
            <a:r>
              <a:rPr b="1" lang="en" sz="2500" u="sng">
                <a:latin typeface="Amatic SC"/>
                <a:ea typeface="Amatic SC"/>
                <a:cs typeface="Amatic SC"/>
                <a:sym typeface="Amatic SC"/>
              </a:rPr>
              <a:t>Example</a:t>
            </a:r>
            <a:r>
              <a:rPr b="1" lang="en" sz="2500">
                <a:latin typeface="Amatic SC"/>
                <a:ea typeface="Amatic SC"/>
                <a:cs typeface="Amatic SC"/>
                <a:sym typeface="Amatic SC"/>
              </a:rPr>
              <a:t>: In America we wear black to funerals. However, in China they wear white.</a:t>
            </a:r>
            <a:endParaRPr b="1" sz="2500">
              <a:latin typeface="Amatic SC"/>
              <a:ea typeface="Amatic SC"/>
              <a:cs typeface="Amatic SC"/>
              <a:sym typeface="Amatic SC"/>
            </a:endParaRPr>
          </a:p>
          <a:p>
            <a:pPr indent="-375443" lvl="4" marL="2286000" rtl="0" algn="l">
              <a:spcBef>
                <a:spcPts val="1000"/>
              </a:spcBef>
              <a:spcAft>
                <a:spcPts val="1000"/>
              </a:spcAft>
              <a:buSzPct val="100000"/>
              <a:buFont typeface="Amatic SC"/>
              <a:buChar char="•"/>
            </a:pPr>
            <a:r>
              <a:rPr b="1" lang="en" sz="2500">
                <a:latin typeface="Amatic SC"/>
                <a:ea typeface="Amatic SC"/>
                <a:cs typeface="Amatic SC"/>
                <a:sym typeface="Amatic SC"/>
              </a:rPr>
              <a:t>It’s important to know this not only for your audience, but also the time and place your show may be set.</a:t>
            </a:r>
            <a:endParaRPr b="1" sz="2500">
              <a:latin typeface="Amatic SC"/>
              <a:ea typeface="Amatic SC"/>
              <a:cs typeface="Amatic SC"/>
              <a:sym typeface="Amatic S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3"/>
          <p:cNvSpPr txBox="1"/>
          <p:nvPr>
            <p:ph type="title"/>
          </p:nvPr>
        </p:nvSpPr>
        <p:spPr>
          <a:xfrm>
            <a:off x="4572000" y="0"/>
            <a:ext cx="4122900" cy="969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r>
              <a:rPr b="1" lang="en" sz="4000">
                <a:latin typeface="Amatic SC"/>
                <a:ea typeface="Amatic SC"/>
                <a:cs typeface="Amatic SC"/>
                <a:sym typeface="Amatic SC"/>
              </a:rPr>
              <a:t>Collaboration</a:t>
            </a:r>
            <a:endParaRPr b="1" sz="4000">
              <a:latin typeface="Amatic SC"/>
              <a:ea typeface="Amatic SC"/>
              <a:cs typeface="Amatic SC"/>
              <a:sym typeface="Amatic SC"/>
            </a:endParaRPr>
          </a:p>
        </p:txBody>
      </p:sp>
      <p:sp>
        <p:nvSpPr>
          <p:cNvPr id="352" name="Google Shape;352;p53"/>
          <p:cNvSpPr txBox="1"/>
          <p:nvPr>
            <p:ph idx="1" type="body"/>
          </p:nvPr>
        </p:nvSpPr>
        <p:spPr>
          <a:xfrm>
            <a:off x="514350" y="1156595"/>
            <a:ext cx="8115300" cy="3018000"/>
          </a:xfrm>
          <a:prstGeom prst="rect">
            <a:avLst/>
          </a:prstGeom>
        </p:spPr>
        <p:txBody>
          <a:bodyPr anchorCtr="0" anchor="t" bIns="34275" lIns="68575" spcFirstLastPara="1" rIns="68575" wrap="square" tIns="34275">
            <a:normAutofit lnSpcReduction="10000"/>
          </a:bodyPr>
          <a:lstStyle/>
          <a:p>
            <a:pPr indent="-387350" lvl="0" marL="457200" rtl="0" algn="l">
              <a:spcBef>
                <a:spcPts val="800"/>
              </a:spcBef>
              <a:spcAft>
                <a:spcPts val="0"/>
              </a:spcAft>
              <a:buSzPts val="2500"/>
              <a:buFont typeface="Amatic SC"/>
              <a:buChar char="•"/>
            </a:pPr>
            <a:r>
              <a:rPr b="1" lang="en" sz="2500" u="sng">
                <a:latin typeface="Amatic SC"/>
                <a:ea typeface="Amatic SC"/>
                <a:cs typeface="Amatic SC"/>
                <a:sym typeface="Amatic SC"/>
              </a:rPr>
              <a:t>Design meeting:</a:t>
            </a:r>
            <a:endParaRPr b="1" sz="2500" u="sng">
              <a:latin typeface="Amatic SC"/>
              <a:ea typeface="Amatic SC"/>
              <a:cs typeface="Amatic SC"/>
              <a:sym typeface="Amatic SC"/>
            </a:endParaRPr>
          </a:p>
          <a:p>
            <a:pPr indent="-387350" lvl="1" marL="914400" rtl="0" algn="l">
              <a:spcBef>
                <a:spcPts val="1000"/>
              </a:spcBef>
              <a:spcAft>
                <a:spcPts val="0"/>
              </a:spcAft>
              <a:buSzPts val="2500"/>
              <a:buFont typeface="Amatic SC"/>
              <a:buChar char="•"/>
            </a:pPr>
            <a:r>
              <a:rPr b="1" lang="en" sz="2500">
                <a:latin typeface="Amatic SC"/>
                <a:ea typeface="Amatic SC"/>
                <a:cs typeface="Amatic SC"/>
                <a:sym typeface="Amatic SC"/>
              </a:rPr>
              <a:t>There are often multiple. You will be working with other designers to make a cohesive production in line with the director's vision.</a:t>
            </a:r>
            <a:endParaRPr b="1" sz="2500">
              <a:latin typeface="Amatic SC"/>
              <a:ea typeface="Amatic SC"/>
              <a:cs typeface="Amatic SC"/>
              <a:sym typeface="Amatic SC"/>
            </a:endParaRPr>
          </a:p>
          <a:p>
            <a:pPr indent="-387350" lvl="2" marL="1371600" rtl="0" algn="l">
              <a:spcBef>
                <a:spcPts val="1000"/>
              </a:spcBef>
              <a:spcAft>
                <a:spcPts val="0"/>
              </a:spcAft>
              <a:buSzPts val="2500"/>
              <a:buFont typeface="Amatic SC"/>
              <a:buChar char="•"/>
            </a:pPr>
            <a:r>
              <a:rPr b="1" lang="en" sz="2500" u="sng">
                <a:latin typeface="Amatic SC"/>
                <a:ea typeface="Amatic SC"/>
                <a:cs typeface="Amatic SC"/>
                <a:sym typeface="Amatic SC"/>
              </a:rPr>
              <a:t>Early design meetings</a:t>
            </a:r>
            <a:r>
              <a:rPr b="1" lang="en" sz="2500">
                <a:latin typeface="Amatic SC"/>
                <a:ea typeface="Amatic SC"/>
                <a:cs typeface="Amatic SC"/>
                <a:sym typeface="Amatic SC"/>
              </a:rPr>
              <a:t> will be used to discuss thoughts and ideas with the other members of the design team. You will use this information to go and create your design.</a:t>
            </a:r>
            <a:endParaRPr b="1" sz="2500">
              <a:latin typeface="Amatic SC"/>
              <a:ea typeface="Amatic SC"/>
              <a:cs typeface="Amatic SC"/>
              <a:sym typeface="Amatic SC"/>
            </a:endParaRPr>
          </a:p>
          <a:p>
            <a:pPr indent="-387350" lvl="2" marL="1371600" rtl="0" algn="l">
              <a:spcBef>
                <a:spcPts val="1000"/>
              </a:spcBef>
              <a:spcAft>
                <a:spcPts val="1000"/>
              </a:spcAft>
              <a:buSzPts val="2500"/>
              <a:buFont typeface="Amatic SC"/>
              <a:buChar char="•"/>
            </a:pPr>
            <a:r>
              <a:rPr b="1" lang="en" sz="2500" u="sng">
                <a:latin typeface="Amatic SC"/>
                <a:ea typeface="Amatic SC"/>
                <a:cs typeface="Amatic SC"/>
                <a:sym typeface="Amatic SC"/>
              </a:rPr>
              <a:t>Final design meetings</a:t>
            </a:r>
            <a:r>
              <a:rPr b="1" lang="en" sz="2500">
                <a:latin typeface="Amatic SC"/>
                <a:ea typeface="Amatic SC"/>
                <a:cs typeface="Amatic SC"/>
                <a:sym typeface="Amatic SC"/>
              </a:rPr>
              <a:t> will be used to present your design, usually for the director to see, ask questions, and suggest changes.</a:t>
            </a:r>
            <a:endParaRPr b="1" sz="2500">
              <a:latin typeface="Amatic SC"/>
              <a:ea typeface="Amatic SC"/>
              <a:cs typeface="Amatic SC"/>
              <a:sym typeface="Amatic SC"/>
            </a:endParaRPr>
          </a:p>
        </p:txBody>
      </p:sp>
      <p:sp>
        <p:nvSpPr>
          <p:cNvPr id="353" name="Google Shape;353;p53"/>
          <p:cNvSpPr txBox="1"/>
          <p:nvPr/>
        </p:nvSpPr>
        <p:spPr>
          <a:xfrm>
            <a:off x="75000" y="4663925"/>
            <a:ext cx="54612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chemeClr val="lt1"/>
                </a:solidFill>
                <a:latin typeface="Century Gothic"/>
                <a:ea typeface="Century Gothic"/>
                <a:cs typeface="Century Gothic"/>
                <a:sym typeface="Century Gothic"/>
              </a:rPr>
              <a:t>TEKS: §117.325.(c)2F</a:t>
            </a:r>
            <a:endParaRPr sz="800">
              <a:solidFill>
                <a:srgbClr val="FFFFFF"/>
              </a:solidFill>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4"/>
          <p:cNvSpPr txBox="1"/>
          <p:nvPr>
            <p:ph type="title"/>
          </p:nvPr>
        </p:nvSpPr>
        <p:spPr>
          <a:xfrm>
            <a:off x="2171700" y="573280"/>
            <a:ext cx="6458100" cy="969900"/>
          </a:xfrm>
          <a:prstGeom prst="rect">
            <a:avLst/>
          </a:prstGeom>
        </p:spPr>
        <p:txBody>
          <a:bodyPr anchorCtr="0" anchor="ctr" bIns="34275" lIns="68575" spcFirstLastPara="1" rIns="68575" wrap="square" tIns="34275">
            <a:normAutofit/>
          </a:bodyPr>
          <a:lstStyle/>
          <a:p>
            <a:pPr indent="0" lvl="0" marL="0" rtl="0" algn="r">
              <a:spcBef>
                <a:spcPts val="0"/>
              </a:spcBef>
              <a:spcAft>
                <a:spcPts val="0"/>
              </a:spcAft>
              <a:buNone/>
            </a:pPr>
            <a:r>
              <a:rPr b="1" lang="en" sz="4000">
                <a:latin typeface="Amatic SC"/>
                <a:ea typeface="Amatic SC"/>
                <a:cs typeface="Amatic SC"/>
                <a:sym typeface="Amatic SC"/>
              </a:rPr>
              <a:t>Important to remember</a:t>
            </a:r>
            <a:endParaRPr b="1" sz="4000">
              <a:latin typeface="Amatic SC"/>
              <a:ea typeface="Amatic SC"/>
              <a:cs typeface="Amatic SC"/>
              <a:sym typeface="Amatic SC"/>
            </a:endParaRPr>
          </a:p>
        </p:txBody>
      </p:sp>
      <p:sp>
        <p:nvSpPr>
          <p:cNvPr id="359" name="Google Shape;359;p54"/>
          <p:cNvSpPr txBox="1"/>
          <p:nvPr>
            <p:ph idx="1" type="body"/>
          </p:nvPr>
        </p:nvSpPr>
        <p:spPr>
          <a:xfrm>
            <a:off x="514350" y="1645920"/>
            <a:ext cx="8115300" cy="3018000"/>
          </a:xfrm>
          <a:prstGeom prst="rect">
            <a:avLst/>
          </a:prstGeom>
        </p:spPr>
        <p:txBody>
          <a:bodyPr anchorCtr="0" anchor="t" bIns="34275" lIns="68575" spcFirstLastPara="1" rIns="68575" wrap="square" tIns="34275">
            <a:normAutofit fontScale="85000" lnSpcReduction="20000"/>
          </a:bodyPr>
          <a:lstStyle/>
          <a:p>
            <a:pPr indent="-358140" lvl="0" marL="457200" rtl="0" algn="l">
              <a:spcBef>
                <a:spcPts val="800"/>
              </a:spcBef>
              <a:spcAft>
                <a:spcPts val="0"/>
              </a:spcAft>
              <a:buSzPct val="100000"/>
              <a:buFont typeface="Amatic SC"/>
              <a:buChar char="•"/>
            </a:pPr>
            <a:r>
              <a:rPr b="1" i="1" lang="en" sz="2400">
                <a:latin typeface="Amatic SC"/>
                <a:ea typeface="Amatic SC"/>
                <a:cs typeface="Amatic SC"/>
                <a:sym typeface="Amatic SC"/>
              </a:rPr>
              <a:t>When presenting your final design to a director:</a:t>
            </a:r>
            <a:endParaRPr b="1" i="1" sz="2400">
              <a:latin typeface="Amatic SC"/>
              <a:ea typeface="Amatic SC"/>
              <a:cs typeface="Amatic SC"/>
              <a:sym typeface="Amatic SC"/>
            </a:endParaRPr>
          </a:p>
          <a:p>
            <a:pPr indent="-358140" lvl="0" marL="457200" rtl="0" algn="l">
              <a:spcBef>
                <a:spcPts val="800"/>
              </a:spcBef>
              <a:spcAft>
                <a:spcPts val="0"/>
              </a:spcAft>
              <a:buSzPct val="100000"/>
              <a:buFont typeface="Amatic SC"/>
              <a:buChar char="•"/>
            </a:pPr>
            <a:r>
              <a:rPr b="1" lang="en" sz="2400">
                <a:latin typeface="Amatic SC"/>
                <a:ea typeface="Amatic SC"/>
                <a:cs typeface="Amatic SC"/>
                <a:sym typeface="Amatic SC"/>
              </a:rPr>
              <a:t>No matter what, you love your design. You want to be confident in the design you’re presenting. Even if you’re not. You should be able to justify anything in your design, even if you don’t have one.</a:t>
            </a:r>
            <a:endParaRPr b="1" sz="2400">
              <a:latin typeface="Amatic SC"/>
              <a:ea typeface="Amatic SC"/>
              <a:cs typeface="Amatic SC"/>
              <a:sym typeface="Amatic SC"/>
            </a:endParaRPr>
          </a:p>
          <a:p>
            <a:pPr indent="-358140" lvl="1" marL="914400" rtl="0" algn="l">
              <a:spcBef>
                <a:spcPts val="400"/>
              </a:spcBef>
              <a:spcAft>
                <a:spcPts val="0"/>
              </a:spcAft>
              <a:buSzPct val="100000"/>
              <a:buFont typeface="Amatic SC"/>
              <a:buChar char="•"/>
            </a:pPr>
            <a:r>
              <a:rPr b="1" lang="en" sz="2400">
                <a:latin typeface="Amatic SC"/>
                <a:ea typeface="Amatic SC"/>
                <a:cs typeface="Amatic SC"/>
                <a:sym typeface="Amatic SC"/>
              </a:rPr>
              <a:t>Did something poorly or wrong? Design choice.</a:t>
            </a:r>
            <a:endParaRPr b="1" sz="2400">
              <a:latin typeface="Amatic SC"/>
              <a:ea typeface="Amatic SC"/>
              <a:cs typeface="Amatic SC"/>
              <a:sym typeface="Amatic SC"/>
            </a:endParaRPr>
          </a:p>
          <a:p>
            <a:pPr indent="-358140" lvl="1" marL="914400" rtl="0" algn="l">
              <a:spcBef>
                <a:spcPts val="400"/>
              </a:spcBef>
              <a:spcAft>
                <a:spcPts val="0"/>
              </a:spcAft>
              <a:buSzPct val="100000"/>
              <a:buFont typeface="Amatic SC"/>
              <a:buChar char="•"/>
            </a:pPr>
            <a:r>
              <a:rPr b="1" lang="en" sz="2400">
                <a:latin typeface="Amatic SC"/>
                <a:ea typeface="Amatic SC"/>
                <a:cs typeface="Amatic SC"/>
                <a:sym typeface="Amatic SC"/>
              </a:rPr>
              <a:t>Don’t like how it turned out? Don’t care, design choice.</a:t>
            </a:r>
            <a:endParaRPr b="1" sz="2400">
              <a:latin typeface="Amatic SC"/>
              <a:ea typeface="Amatic SC"/>
              <a:cs typeface="Amatic SC"/>
              <a:sym typeface="Amatic SC"/>
            </a:endParaRPr>
          </a:p>
          <a:p>
            <a:pPr indent="-358140" lvl="1" marL="914400" rtl="0" algn="l">
              <a:spcBef>
                <a:spcPts val="400"/>
              </a:spcBef>
              <a:spcAft>
                <a:spcPts val="0"/>
              </a:spcAft>
              <a:buSzPct val="100000"/>
              <a:buFont typeface="Amatic SC"/>
              <a:buChar char="•"/>
            </a:pPr>
            <a:r>
              <a:rPr b="1" lang="en" sz="2400">
                <a:latin typeface="Amatic SC"/>
                <a:ea typeface="Amatic SC"/>
                <a:cs typeface="Amatic SC"/>
                <a:sym typeface="Amatic SC"/>
              </a:rPr>
              <a:t>Spilled coffee on it? Well, don’t do that. Design choice.</a:t>
            </a:r>
            <a:endParaRPr b="1" sz="2400">
              <a:latin typeface="Amatic SC"/>
              <a:ea typeface="Amatic SC"/>
              <a:cs typeface="Amatic SC"/>
              <a:sym typeface="Amatic SC"/>
            </a:endParaRPr>
          </a:p>
          <a:p>
            <a:pPr indent="-358140" lvl="0" marL="457200" rtl="0" algn="l">
              <a:spcBef>
                <a:spcPts val="800"/>
              </a:spcBef>
              <a:spcAft>
                <a:spcPts val="0"/>
              </a:spcAft>
              <a:buSzPct val="100000"/>
              <a:buFont typeface="Amatic SC"/>
              <a:buChar char="•"/>
            </a:pPr>
            <a:r>
              <a:rPr b="1" lang="en" sz="2400">
                <a:latin typeface="Amatic SC"/>
                <a:ea typeface="Amatic SC"/>
                <a:cs typeface="Amatic SC"/>
                <a:sym typeface="Amatic SC"/>
              </a:rPr>
              <a:t>With all of that in mind, you still must be willing to change your design.</a:t>
            </a:r>
            <a:endParaRPr b="1" sz="2400">
              <a:latin typeface="Amatic SC"/>
              <a:ea typeface="Amatic SC"/>
              <a:cs typeface="Amatic SC"/>
              <a:sym typeface="Amatic SC"/>
            </a:endParaRPr>
          </a:p>
          <a:p>
            <a:pPr indent="-358140" lvl="1" marL="914400" rtl="0" algn="l">
              <a:spcBef>
                <a:spcPts val="400"/>
              </a:spcBef>
              <a:spcAft>
                <a:spcPts val="0"/>
              </a:spcAft>
              <a:buSzPct val="100000"/>
              <a:buFont typeface="Amatic SC"/>
              <a:buChar char="•"/>
            </a:pPr>
            <a:r>
              <a:rPr b="1" lang="en" sz="2400">
                <a:latin typeface="Amatic SC"/>
                <a:ea typeface="Amatic SC"/>
                <a:cs typeface="Amatic SC"/>
                <a:sym typeface="Amatic SC"/>
              </a:rPr>
              <a:t>This doesn’t mean you have to cave on everything, you can justify why you think something is important.</a:t>
            </a:r>
            <a:endParaRPr b="1" sz="2400">
              <a:latin typeface="Amatic SC"/>
              <a:ea typeface="Amatic SC"/>
              <a:cs typeface="Amatic SC"/>
              <a:sym typeface="Amatic SC"/>
            </a:endParaRPr>
          </a:p>
          <a:p>
            <a:pPr indent="0" lvl="0" marL="0" rtl="0" algn="l">
              <a:spcBef>
                <a:spcPts val="800"/>
              </a:spcBef>
              <a:spcAft>
                <a:spcPts val="0"/>
              </a:spcAft>
              <a:buNone/>
            </a:pPr>
            <a:r>
              <a:t/>
            </a:r>
            <a:endParaRPr/>
          </a:p>
        </p:txBody>
      </p:sp>
      <p:sp>
        <p:nvSpPr>
          <p:cNvPr id="360" name="Google Shape;360;p54"/>
          <p:cNvSpPr txBox="1"/>
          <p:nvPr/>
        </p:nvSpPr>
        <p:spPr>
          <a:xfrm>
            <a:off x="75000" y="4663925"/>
            <a:ext cx="54612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chemeClr val="lt1"/>
                </a:solidFill>
                <a:latin typeface="Century Gothic"/>
                <a:ea typeface="Century Gothic"/>
                <a:cs typeface="Century Gothic"/>
                <a:sym typeface="Century Gothic"/>
              </a:rPr>
              <a:t>TEKS: §117.324.(c)5D, </a:t>
            </a:r>
            <a:r>
              <a:rPr lang="en" sz="800">
                <a:solidFill>
                  <a:schemeClr val="lt1"/>
                </a:solidFill>
                <a:latin typeface="Century Gothic"/>
                <a:ea typeface="Century Gothic"/>
                <a:cs typeface="Century Gothic"/>
                <a:sym typeface="Century Gothic"/>
              </a:rPr>
              <a:t>TEKS: §117.325.(c)2F</a:t>
            </a:r>
            <a:endParaRPr sz="800">
              <a:solidFill>
                <a:srgbClr val="FFFFFF"/>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4" name="Shape 364"/>
        <p:cNvGrpSpPr/>
        <p:nvPr/>
      </p:nvGrpSpPr>
      <p:grpSpPr>
        <a:xfrm>
          <a:off x="0" y="0"/>
          <a:ext cx="0" cy="0"/>
          <a:chOff x="0" y="0"/>
          <a:chExt cx="0" cy="0"/>
        </a:xfrm>
      </p:grpSpPr>
      <p:pic>
        <p:nvPicPr>
          <p:cNvPr id="365" name="Google Shape;365;p55" title="DIY.png"/>
          <p:cNvPicPr preferRelativeResize="0"/>
          <p:nvPr/>
        </p:nvPicPr>
        <p:blipFill>
          <a:blip r:embed="rId3">
            <a:alphaModFix/>
          </a:blip>
          <a:stretch>
            <a:fillRect/>
          </a:stretch>
        </p:blipFill>
        <p:spPr>
          <a:xfrm>
            <a:off x="624525" y="916050"/>
            <a:ext cx="7894948" cy="33114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6"/>
          <p:cNvSpPr txBox="1"/>
          <p:nvPr>
            <p:ph idx="1" type="body"/>
          </p:nvPr>
        </p:nvSpPr>
        <p:spPr>
          <a:xfrm>
            <a:off x="514350" y="1645920"/>
            <a:ext cx="8115300" cy="3018000"/>
          </a:xfrm>
          <a:prstGeom prst="rect">
            <a:avLst/>
          </a:prstGeom>
        </p:spPr>
        <p:txBody>
          <a:bodyPr anchorCtr="0" anchor="t" bIns="34275" lIns="68575" spcFirstLastPara="1" rIns="68575" wrap="square" tIns="34275">
            <a:normAutofit lnSpcReduction="10000"/>
          </a:bodyPr>
          <a:lstStyle/>
          <a:p>
            <a:pPr indent="-361950" lvl="0" marL="457200" rtl="0" algn="l">
              <a:spcBef>
                <a:spcPts val="800"/>
              </a:spcBef>
              <a:spcAft>
                <a:spcPts val="0"/>
              </a:spcAft>
              <a:buSzPts val="2100"/>
              <a:buFont typeface="Amatic SC"/>
              <a:buChar char="•"/>
            </a:pPr>
            <a:r>
              <a:rPr b="1" lang="en" sz="2400">
                <a:latin typeface="Amatic SC"/>
                <a:ea typeface="Amatic SC"/>
                <a:cs typeface="Amatic SC"/>
                <a:sym typeface="Amatic SC"/>
              </a:rPr>
              <a:t>Using </a:t>
            </a:r>
            <a:r>
              <a:rPr b="1" i="1" lang="en" sz="2400">
                <a:latin typeface="Amatic SC"/>
                <a:ea typeface="Amatic SC"/>
                <a:cs typeface="Amatic SC"/>
                <a:sym typeface="Amatic SC"/>
              </a:rPr>
              <a:t>Goldilocks and the Three Bears</a:t>
            </a:r>
            <a:r>
              <a:rPr b="1" lang="en" sz="2400">
                <a:latin typeface="Amatic SC"/>
                <a:ea typeface="Amatic SC"/>
                <a:cs typeface="Amatic SC"/>
                <a:sym typeface="Amatic SC"/>
              </a:rPr>
              <a:t>, take 10 minutes to design the set for the bedroom. However, this time the “Director” has given you some limitations.</a:t>
            </a:r>
            <a:endParaRPr b="1" sz="2400">
              <a:latin typeface="Amatic SC"/>
              <a:ea typeface="Amatic SC"/>
              <a:cs typeface="Amatic SC"/>
              <a:sym typeface="Amatic SC"/>
            </a:endParaRPr>
          </a:p>
          <a:p>
            <a:pPr indent="-381000" lvl="0" marL="457200" rtl="0" algn="l">
              <a:spcBef>
                <a:spcPts val="800"/>
              </a:spcBef>
              <a:spcAft>
                <a:spcPts val="0"/>
              </a:spcAft>
              <a:buSzPts val="2400"/>
              <a:buFont typeface="Amatic SC"/>
              <a:buChar char="•"/>
            </a:pPr>
            <a:r>
              <a:rPr b="1" lang="en" sz="2400">
                <a:latin typeface="Amatic SC"/>
                <a:ea typeface="Amatic SC"/>
                <a:cs typeface="Amatic SC"/>
                <a:sym typeface="Amatic SC"/>
              </a:rPr>
              <a:t>Such as the following:</a:t>
            </a:r>
            <a:endParaRPr b="1" sz="2400">
              <a:latin typeface="Amatic SC"/>
              <a:ea typeface="Amatic SC"/>
              <a:cs typeface="Amatic SC"/>
              <a:sym typeface="Amatic SC"/>
            </a:endParaRPr>
          </a:p>
          <a:p>
            <a:pPr indent="-381000" lvl="1" marL="914400" rtl="0" algn="l">
              <a:spcBef>
                <a:spcPts val="400"/>
              </a:spcBef>
              <a:spcAft>
                <a:spcPts val="0"/>
              </a:spcAft>
              <a:buSzPts val="2400"/>
              <a:buFont typeface="Amatic SC"/>
              <a:buChar char="•"/>
            </a:pPr>
            <a:r>
              <a:rPr b="1" lang="en" sz="2400">
                <a:latin typeface="Amatic SC"/>
                <a:ea typeface="Amatic SC"/>
                <a:cs typeface="Amatic SC"/>
                <a:sym typeface="Amatic SC"/>
              </a:rPr>
              <a:t>You can only use what is available as part of the UIL One Act Play set.</a:t>
            </a:r>
            <a:endParaRPr b="1" sz="2400">
              <a:latin typeface="Amatic SC"/>
              <a:ea typeface="Amatic SC"/>
              <a:cs typeface="Amatic SC"/>
              <a:sym typeface="Amatic SC"/>
            </a:endParaRPr>
          </a:p>
          <a:p>
            <a:pPr indent="-381000" lvl="1" marL="914400" rtl="0" algn="l">
              <a:spcBef>
                <a:spcPts val="400"/>
              </a:spcBef>
              <a:spcAft>
                <a:spcPts val="0"/>
              </a:spcAft>
              <a:buSzPts val="2400"/>
              <a:buFont typeface="Amatic SC"/>
              <a:buChar char="•"/>
            </a:pPr>
            <a:r>
              <a:rPr b="1" lang="en" sz="2400">
                <a:latin typeface="Amatic SC"/>
                <a:ea typeface="Amatic SC"/>
                <a:cs typeface="Amatic SC"/>
                <a:sym typeface="Amatic SC"/>
              </a:rPr>
              <a:t>No furniture. All furniture will be made out of the UIL set pieces.</a:t>
            </a:r>
            <a:endParaRPr b="1" sz="2400">
              <a:latin typeface="Amatic SC"/>
              <a:ea typeface="Amatic SC"/>
              <a:cs typeface="Amatic SC"/>
              <a:sym typeface="Amatic SC"/>
            </a:endParaRPr>
          </a:p>
          <a:p>
            <a:pPr indent="-381000" lvl="1" marL="914400" rtl="0" algn="l">
              <a:spcBef>
                <a:spcPts val="400"/>
              </a:spcBef>
              <a:spcAft>
                <a:spcPts val="0"/>
              </a:spcAft>
              <a:buSzPts val="2400"/>
              <a:buFont typeface="Amatic SC"/>
              <a:buChar char="•"/>
            </a:pPr>
            <a:r>
              <a:rPr b="1" lang="en" sz="2400">
                <a:latin typeface="Amatic SC"/>
                <a:ea typeface="Amatic SC"/>
                <a:cs typeface="Amatic SC"/>
                <a:sym typeface="Amatic SC"/>
              </a:rPr>
              <a:t>You CAN use props and set dressing.</a:t>
            </a:r>
            <a:endParaRPr b="1" sz="2400">
              <a:latin typeface="Amatic SC"/>
              <a:ea typeface="Amatic SC"/>
              <a:cs typeface="Amatic SC"/>
              <a:sym typeface="Amatic SC"/>
            </a:endParaRPr>
          </a:p>
          <a:p>
            <a:pPr indent="-381000" lvl="0" marL="457200" rtl="0" algn="l">
              <a:spcBef>
                <a:spcPts val="800"/>
              </a:spcBef>
              <a:spcAft>
                <a:spcPts val="0"/>
              </a:spcAft>
              <a:buSzPts val="2400"/>
              <a:buFont typeface="Amatic SC"/>
              <a:buChar char="•"/>
            </a:pPr>
            <a:r>
              <a:rPr b="1" lang="en" sz="2400">
                <a:latin typeface="Amatic SC"/>
                <a:ea typeface="Amatic SC"/>
                <a:cs typeface="Amatic SC"/>
                <a:sym typeface="Amatic SC"/>
              </a:rPr>
              <a:t>Remember, have a justification for the choices you make!</a:t>
            </a:r>
            <a:endParaRPr b="1" sz="2400">
              <a:latin typeface="Amatic SC"/>
              <a:ea typeface="Amatic SC"/>
              <a:cs typeface="Amatic SC"/>
              <a:sym typeface="Amatic SC"/>
            </a:endParaRPr>
          </a:p>
          <a:p>
            <a:pPr indent="0" lvl="0" marL="0" rtl="0" algn="l">
              <a:spcBef>
                <a:spcPts val="800"/>
              </a:spcBef>
              <a:spcAft>
                <a:spcPts val="0"/>
              </a:spcAft>
              <a:buNone/>
            </a:pPr>
            <a:r>
              <a:t/>
            </a:r>
            <a:endParaRPr/>
          </a:p>
        </p:txBody>
      </p:sp>
      <p:sp>
        <p:nvSpPr>
          <p:cNvPr id="371" name="Google Shape;371;p56"/>
          <p:cNvSpPr txBox="1"/>
          <p:nvPr>
            <p:ph type="title"/>
          </p:nvPr>
        </p:nvSpPr>
        <p:spPr>
          <a:xfrm>
            <a:off x="2171700" y="573280"/>
            <a:ext cx="6458100" cy="969900"/>
          </a:xfrm>
          <a:prstGeom prst="rect">
            <a:avLst/>
          </a:prstGeom>
        </p:spPr>
        <p:txBody>
          <a:bodyPr anchorCtr="0" anchor="ctr" bIns="34275" lIns="68575" spcFirstLastPara="1" rIns="68575" wrap="square" tIns="34275">
            <a:normAutofit/>
          </a:bodyPr>
          <a:lstStyle/>
          <a:p>
            <a:pPr indent="0" lvl="0" marL="0" rtl="0" algn="r">
              <a:spcBef>
                <a:spcPts val="0"/>
              </a:spcBef>
              <a:spcAft>
                <a:spcPts val="0"/>
              </a:spcAft>
              <a:buNone/>
            </a:pPr>
            <a:r>
              <a:rPr b="1" lang="en" sz="4000">
                <a:latin typeface="Amatic SC"/>
                <a:ea typeface="Amatic SC"/>
                <a:cs typeface="Amatic SC"/>
                <a:sym typeface="Amatic SC"/>
              </a:rPr>
              <a:t>DIY Activity #3</a:t>
            </a:r>
            <a:endParaRPr b="1" sz="4000">
              <a:latin typeface="Amatic SC"/>
              <a:ea typeface="Amatic SC"/>
              <a:cs typeface="Amatic SC"/>
              <a:sym typeface="Amatic SC"/>
            </a:endParaRPr>
          </a:p>
        </p:txBody>
      </p:sp>
      <p:sp>
        <p:nvSpPr>
          <p:cNvPr id="372" name="Google Shape;372;p56"/>
          <p:cNvSpPr txBox="1"/>
          <p:nvPr/>
        </p:nvSpPr>
        <p:spPr>
          <a:xfrm>
            <a:off x="75000" y="4663925"/>
            <a:ext cx="54612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chemeClr val="lt1"/>
                </a:solidFill>
                <a:latin typeface="Century Gothic"/>
                <a:ea typeface="Century Gothic"/>
                <a:cs typeface="Century Gothic"/>
                <a:sym typeface="Century Gothic"/>
              </a:rPr>
              <a:t>TEKS: §117.323.(c)2C, TEKS: §117.324.(c)2C, </a:t>
            </a:r>
            <a:r>
              <a:rPr lang="en" sz="800">
                <a:solidFill>
                  <a:srgbClr val="FFFFFF"/>
                </a:solidFill>
                <a:latin typeface="Century Gothic"/>
                <a:ea typeface="Century Gothic"/>
                <a:cs typeface="Century Gothic"/>
                <a:sym typeface="Century Gothic"/>
              </a:rPr>
              <a:t>T</a:t>
            </a:r>
            <a:r>
              <a:rPr lang="en" sz="800">
                <a:solidFill>
                  <a:schemeClr val="lt1"/>
                </a:solidFill>
                <a:latin typeface="Century Gothic"/>
                <a:ea typeface="Century Gothic"/>
                <a:cs typeface="Century Gothic"/>
                <a:sym typeface="Century Gothic"/>
              </a:rPr>
              <a:t>EKS: §117.324.(c)2E, TEKS: §117.324.(c)5D</a:t>
            </a:r>
            <a:endParaRPr sz="800">
              <a:solidFill>
                <a:srgbClr val="FFFFFF"/>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6" name="Shape 376"/>
        <p:cNvGrpSpPr/>
        <p:nvPr/>
      </p:nvGrpSpPr>
      <p:grpSpPr>
        <a:xfrm>
          <a:off x="0" y="0"/>
          <a:ext cx="0" cy="0"/>
          <a:chOff x="0" y="0"/>
          <a:chExt cx="0" cy="0"/>
        </a:xfrm>
      </p:grpSpPr>
      <p:pic>
        <p:nvPicPr>
          <p:cNvPr id="377" name="Google Shape;377;p57"/>
          <p:cNvPicPr preferRelativeResize="0"/>
          <p:nvPr/>
        </p:nvPicPr>
        <p:blipFill>
          <a:blip r:embed="rId3">
            <a:alphaModFix/>
          </a:blip>
          <a:stretch>
            <a:fillRect/>
          </a:stretch>
        </p:blipFill>
        <p:spPr>
          <a:xfrm>
            <a:off x="284025" y="95725"/>
            <a:ext cx="4311249" cy="4311249"/>
          </a:xfrm>
          <a:prstGeom prst="rect">
            <a:avLst/>
          </a:prstGeom>
          <a:noFill/>
          <a:ln cap="flat" cmpd="sng" w="38100">
            <a:solidFill>
              <a:srgbClr val="212121"/>
            </a:solidFill>
            <a:prstDash val="solid"/>
            <a:round/>
            <a:headEnd len="sm" w="sm" type="none"/>
            <a:tailEnd len="sm" w="sm" type="none"/>
          </a:ln>
        </p:spPr>
      </p:pic>
      <p:pic>
        <p:nvPicPr>
          <p:cNvPr id="378" name="Google Shape;378;p57" title="32-PC-Set-Resized.jpg"/>
          <p:cNvPicPr preferRelativeResize="0"/>
          <p:nvPr/>
        </p:nvPicPr>
        <p:blipFill>
          <a:blip r:embed="rId4">
            <a:alphaModFix/>
          </a:blip>
          <a:stretch>
            <a:fillRect/>
          </a:stretch>
        </p:blipFill>
        <p:spPr>
          <a:xfrm>
            <a:off x="4816575" y="95725"/>
            <a:ext cx="4043375" cy="3455000"/>
          </a:xfrm>
          <a:prstGeom prst="rect">
            <a:avLst/>
          </a:prstGeom>
          <a:noFill/>
          <a:ln cap="flat" cmpd="sng" w="38100">
            <a:solidFill>
              <a:srgbClr val="212121"/>
            </a:solidFill>
            <a:prstDash val="solid"/>
            <a:round/>
            <a:headEnd len="sm" w="sm" type="none"/>
            <a:tailEnd len="sm" w="sm" type="none"/>
          </a:ln>
        </p:spPr>
      </p:pic>
      <p:sp>
        <p:nvSpPr>
          <p:cNvPr id="379" name="Google Shape;379;p57"/>
          <p:cNvSpPr txBox="1"/>
          <p:nvPr/>
        </p:nvSpPr>
        <p:spPr>
          <a:xfrm>
            <a:off x="4281925" y="3652150"/>
            <a:ext cx="4043400" cy="1395600"/>
          </a:xfrm>
          <a:prstGeom prst="rect">
            <a:avLst/>
          </a:prstGeom>
          <a:noFill/>
          <a:ln>
            <a:noFill/>
          </a:ln>
        </p:spPr>
        <p:txBody>
          <a:bodyPr anchorCtr="0" anchor="t" bIns="91425" lIns="91425" spcFirstLastPara="1" rIns="91425" wrap="square" tIns="91425">
            <a:spAutoFit/>
          </a:bodyPr>
          <a:lstStyle/>
          <a:p>
            <a:pPr indent="-330200" lvl="1" marL="914400" rtl="0" algn="l">
              <a:lnSpc>
                <a:spcPct val="90000"/>
              </a:lnSpc>
              <a:spcBef>
                <a:spcPts val="400"/>
              </a:spcBef>
              <a:spcAft>
                <a:spcPts val="0"/>
              </a:spcAft>
              <a:buClr>
                <a:schemeClr val="lt1"/>
              </a:buClr>
              <a:buSzPts val="1600"/>
              <a:buFont typeface="Amatic SC"/>
              <a:buChar char="•"/>
            </a:pPr>
            <a:r>
              <a:rPr b="1" lang="en" sz="1600">
                <a:solidFill>
                  <a:schemeClr val="lt1"/>
                </a:solidFill>
                <a:latin typeface="Amatic SC"/>
                <a:ea typeface="Amatic SC"/>
                <a:cs typeface="Amatic SC"/>
                <a:sym typeface="Amatic SC"/>
              </a:rPr>
              <a:t>You can only use what is available as part of the UIL One Act Play set.</a:t>
            </a:r>
            <a:endParaRPr b="1" sz="1600">
              <a:solidFill>
                <a:schemeClr val="lt1"/>
              </a:solidFill>
              <a:latin typeface="Amatic SC"/>
              <a:ea typeface="Amatic SC"/>
              <a:cs typeface="Amatic SC"/>
              <a:sym typeface="Amatic SC"/>
            </a:endParaRPr>
          </a:p>
          <a:p>
            <a:pPr indent="-330200" lvl="1" marL="914400" rtl="0" algn="l">
              <a:lnSpc>
                <a:spcPct val="90000"/>
              </a:lnSpc>
              <a:spcBef>
                <a:spcPts val="400"/>
              </a:spcBef>
              <a:spcAft>
                <a:spcPts val="0"/>
              </a:spcAft>
              <a:buClr>
                <a:schemeClr val="lt1"/>
              </a:buClr>
              <a:buSzPts val="1600"/>
              <a:buFont typeface="Amatic SC"/>
              <a:buChar char="•"/>
            </a:pPr>
            <a:r>
              <a:rPr b="1" lang="en" sz="1600">
                <a:solidFill>
                  <a:schemeClr val="lt1"/>
                </a:solidFill>
                <a:latin typeface="Amatic SC"/>
                <a:ea typeface="Amatic SC"/>
                <a:cs typeface="Amatic SC"/>
                <a:sym typeface="Amatic SC"/>
              </a:rPr>
              <a:t>No furniture. All furniture will be made out of the UIL set pieces.</a:t>
            </a:r>
            <a:endParaRPr b="1" sz="1600">
              <a:solidFill>
                <a:schemeClr val="lt1"/>
              </a:solidFill>
              <a:latin typeface="Amatic SC"/>
              <a:ea typeface="Amatic SC"/>
              <a:cs typeface="Amatic SC"/>
              <a:sym typeface="Amatic SC"/>
            </a:endParaRPr>
          </a:p>
          <a:p>
            <a:pPr indent="-330200" lvl="1" marL="914400" rtl="0" algn="l">
              <a:lnSpc>
                <a:spcPct val="90000"/>
              </a:lnSpc>
              <a:spcBef>
                <a:spcPts val="400"/>
              </a:spcBef>
              <a:spcAft>
                <a:spcPts val="0"/>
              </a:spcAft>
              <a:buClr>
                <a:schemeClr val="lt1"/>
              </a:buClr>
              <a:buSzPts val="1600"/>
              <a:buFont typeface="Amatic SC"/>
              <a:buChar char="•"/>
            </a:pPr>
            <a:r>
              <a:rPr b="1" lang="en" sz="1600">
                <a:solidFill>
                  <a:schemeClr val="lt1"/>
                </a:solidFill>
                <a:latin typeface="Amatic SC"/>
                <a:ea typeface="Amatic SC"/>
                <a:cs typeface="Amatic SC"/>
                <a:sym typeface="Amatic SC"/>
              </a:rPr>
              <a:t>You CAN use props and set dressing.</a:t>
            </a:r>
            <a:endParaRPr sz="16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3" name="Shape 383"/>
        <p:cNvGrpSpPr/>
        <p:nvPr/>
      </p:nvGrpSpPr>
      <p:grpSpPr>
        <a:xfrm>
          <a:off x="0" y="0"/>
          <a:ext cx="0" cy="0"/>
          <a:chOff x="0" y="0"/>
          <a:chExt cx="0" cy="0"/>
        </a:xfrm>
      </p:grpSpPr>
      <p:pic>
        <p:nvPicPr>
          <p:cNvPr id="384" name="Google Shape;384;p58" title="ProductionMeeting.png"/>
          <p:cNvPicPr preferRelativeResize="0"/>
          <p:nvPr/>
        </p:nvPicPr>
        <p:blipFill>
          <a:blip r:embed="rId3">
            <a:alphaModFix/>
          </a:blip>
          <a:stretch>
            <a:fillRect/>
          </a:stretch>
        </p:blipFill>
        <p:spPr>
          <a:xfrm>
            <a:off x="2258475" y="339664"/>
            <a:ext cx="4627049" cy="48038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